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38404800" cy="38404800"/>
  <p:notesSz cx="9288463" cy="7007225"/>
  <p:defaultTextStyle>
    <a:defPPr>
      <a:defRPr lang="en-US"/>
    </a:defPPr>
    <a:lvl1pPr marL="0" algn="l" defTabSz="914112" rtl="0" eaLnBrk="1" latinLnBrk="0" hangingPunct="1">
      <a:defRPr sz="1900" kern="1200">
        <a:solidFill>
          <a:schemeClr val="tx1"/>
        </a:solidFill>
        <a:latin typeface="+mn-lt"/>
        <a:ea typeface="+mn-ea"/>
        <a:cs typeface="+mn-cs"/>
      </a:defRPr>
    </a:lvl1pPr>
    <a:lvl2pPr marL="457056" algn="l" defTabSz="914112" rtl="0" eaLnBrk="1" latinLnBrk="0" hangingPunct="1">
      <a:defRPr sz="1900" kern="1200">
        <a:solidFill>
          <a:schemeClr val="tx1"/>
        </a:solidFill>
        <a:latin typeface="+mn-lt"/>
        <a:ea typeface="+mn-ea"/>
        <a:cs typeface="+mn-cs"/>
      </a:defRPr>
    </a:lvl2pPr>
    <a:lvl3pPr marL="914112" algn="l" defTabSz="914112" rtl="0" eaLnBrk="1" latinLnBrk="0" hangingPunct="1">
      <a:defRPr sz="1900" kern="1200">
        <a:solidFill>
          <a:schemeClr val="tx1"/>
        </a:solidFill>
        <a:latin typeface="+mn-lt"/>
        <a:ea typeface="+mn-ea"/>
        <a:cs typeface="+mn-cs"/>
      </a:defRPr>
    </a:lvl3pPr>
    <a:lvl4pPr marL="1371158" algn="l" defTabSz="914112" rtl="0" eaLnBrk="1" latinLnBrk="0" hangingPunct="1">
      <a:defRPr sz="1900" kern="1200">
        <a:solidFill>
          <a:schemeClr val="tx1"/>
        </a:solidFill>
        <a:latin typeface="+mn-lt"/>
        <a:ea typeface="+mn-ea"/>
        <a:cs typeface="+mn-cs"/>
      </a:defRPr>
    </a:lvl4pPr>
    <a:lvl5pPr marL="1828214" algn="l" defTabSz="914112" rtl="0" eaLnBrk="1" latinLnBrk="0" hangingPunct="1">
      <a:defRPr sz="1900" kern="1200">
        <a:solidFill>
          <a:schemeClr val="tx1"/>
        </a:solidFill>
        <a:latin typeface="+mn-lt"/>
        <a:ea typeface="+mn-ea"/>
        <a:cs typeface="+mn-cs"/>
      </a:defRPr>
    </a:lvl5pPr>
    <a:lvl6pPr marL="2285270" algn="l" defTabSz="914112" rtl="0" eaLnBrk="1" latinLnBrk="0" hangingPunct="1">
      <a:defRPr sz="1900" kern="1200">
        <a:solidFill>
          <a:schemeClr val="tx1"/>
        </a:solidFill>
        <a:latin typeface="+mn-lt"/>
        <a:ea typeface="+mn-ea"/>
        <a:cs typeface="+mn-cs"/>
      </a:defRPr>
    </a:lvl6pPr>
    <a:lvl7pPr marL="2742326" algn="l" defTabSz="914112" rtl="0" eaLnBrk="1" latinLnBrk="0" hangingPunct="1">
      <a:defRPr sz="1900" kern="1200">
        <a:solidFill>
          <a:schemeClr val="tx1"/>
        </a:solidFill>
        <a:latin typeface="+mn-lt"/>
        <a:ea typeface="+mn-ea"/>
        <a:cs typeface="+mn-cs"/>
      </a:defRPr>
    </a:lvl7pPr>
    <a:lvl8pPr marL="3199373" algn="l" defTabSz="914112" rtl="0" eaLnBrk="1" latinLnBrk="0" hangingPunct="1">
      <a:defRPr sz="1900" kern="1200">
        <a:solidFill>
          <a:schemeClr val="tx1"/>
        </a:solidFill>
        <a:latin typeface="+mn-lt"/>
        <a:ea typeface="+mn-ea"/>
        <a:cs typeface="+mn-cs"/>
      </a:defRPr>
    </a:lvl8pPr>
    <a:lvl9pPr marL="3656429" algn="l" defTabSz="9141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F40"/>
    <a:srgbClr val="990000"/>
    <a:srgbClr val="8B4563"/>
    <a:srgbClr val="FFCC99"/>
    <a:srgbClr val="AF5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20" d="100"/>
          <a:sy n="20" d="100"/>
        </p:scale>
        <p:origin x="2406" y="138"/>
      </p:cViewPr>
      <p:guideLst>
        <p:guide orient="horz" pos="12096"/>
        <p:guide pos="120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001" cy="350361"/>
          </a:xfrm>
          <a:prstGeom prst="rect">
            <a:avLst/>
          </a:prstGeom>
        </p:spPr>
        <p:txBody>
          <a:bodyPr vert="horz" lIns="93113" tIns="46557" rIns="93113" bIns="46557" rtlCol="0"/>
          <a:lstStyle>
            <a:lvl1pPr algn="l">
              <a:defRPr sz="1200"/>
            </a:lvl1pPr>
          </a:lstStyle>
          <a:p>
            <a:endParaRPr lang="en-US"/>
          </a:p>
        </p:txBody>
      </p:sp>
      <p:sp>
        <p:nvSpPr>
          <p:cNvPr id="3" name="Date Placeholder 2"/>
          <p:cNvSpPr>
            <a:spLocks noGrp="1"/>
          </p:cNvSpPr>
          <p:nvPr>
            <p:ph type="dt" idx="1"/>
          </p:nvPr>
        </p:nvSpPr>
        <p:spPr>
          <a:xfrm>
            <a:off x="5261850" y="0"/>
            <a:ext cx="4025001" cy="350361"/>
          </a:xfrm>
          <a:prstGeom prst="rect">
            <a:avLst/>
          </a:prstGeom>
        </p:spPr>
        <p:txBody>
          <a:bodyPr vert="horz" lIns="93113" tIns="46557" rIns="93113" bIns="46557" rtlCol="0"/>
          <a:lstStyle>
            <a:lvl1pPr algn="r">
              <a:defRPr sz="1200"/>
            </a:lvl1pPr>
          </a:lstStyle>
          <a:p>
            <a:fld id="{3B8D6FE6-6D52-4447-B443-81E6849577AA}" type="datetimeFigureOut">
              <a:rPr lang="en-US" smtClean="0"/>
              <a:pPr/>
              <a:t>7/18/2024</a:t>
            </a:fld>
            <a:endParaRPr lang="en-US"/>
          </a:p>
        </p:txBody>
      </p:sp>
      <p:sp>
        <p:nvSpPr>
          <p:cNvPr id="4" name="Slide Image Placeholder 3"/>
          <p:cNvSpPr>
            <a:spLocks noGrp="1" noRot="1" noChangeAspect="1"/>
          </p:cNvSpPr>
          <p:nvPr>
            <p:ph type="sldImg" idx="2"/>
          </p:nvPr>
        </p:nvSpPr>
        <p:spPr>
          <a:xfrm>
            <a:off x="3330575" y="525463"/>
            <a:ext cx="2627313" cy="2627312"/>
          </a:xfrm>
          <a:prstGeom prst="rect">
            <a:avLst/>
          </a:prstGeom>
          <a:noFill/>
          <a:ln w="12700">
            <a:solidFill>
              <a:prstClr val="black"/>
            </a:solidFill>
          </a:ln>
        </p:spPr>
        <p:txBody>
          <a:bodyPr vert="horz" lIns="93113" tIns="46557" rIns="93113" bIns="46557" rtlCol="0" anchor="ctr"/>
          <a:lstStyle/>
          <a:p>
            <a:endParaRPr lang="en-US"/>
          </a:p>
        </p:txBody>
      </p:sp>
      <p:sp>
        <p:nvSpPr>
          <p:cNvPr id="5" name="Notes Placeholder 4"/>
          <p:cNvSpPr>
            <a:spLocks noGrp="1"/>
          </p:cNvSpPr>
          <p:nvPr>
            <p:ph type="body" sz="quarter" idx="3"/>
          </p:nvPr>
        </p:nvSpPr>
        <p:spPr>
          <a:xfrm>
            <a:off x="928847" y="3328432"/>
            <a:ext cx="7430770" cy="3153251"/>
          </a:xfrm>
          <a:prstGeom prst="rect">
            <a:avLst/>
          </a:prstGeom>
        </p:spPr>
        <p:txBody>
          <a:bodyPr vert="horz" lIns="93113" tIns="46557" rIns="93113" bIns="465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5242"/>
            <a:ext cx="4025001" cy="350361"/>
          </a:xfrm>
          <a:prstGeom prst="rect">
            <a:avLst/>
          </a:prstGeom>
        </p:spPr>
        <p:txBody>
          <a:bodyPr vert="horz" lIns="93113" tIns="46557" rIns="93113"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5261850" y="6655242"/>
            <a:ext cx="4025001" cy="350361"/>
          </a:xfrm>
          <a:prstGeom prst="rect">
            <a:avLst/>
          </a:prstGeom>
        </p:spPr>
        <p:txBody>
          <a:bodyPr vert="horz" lIns="93113" tIns="46557" rIns="93113" bIns="46557" rtlCol="0" anchor="b"/>
          <a:lstStyle>
            <a:lvl1pPr algn="r">
              <a:defRPr sz="1200"/>
            </a:lvl1pPr>
          </a:lstStyle>
          <a:p>
            <a:fld id="{3402C01B-DE92-49A8-B961-23754314F5C2}" type="slidenum">
              <a:rPr lang="en-US" smtClean="0"/>
              <a:pPr/>
              <a:t>‹#›</a:t>
            </a:fld>
            <a:endParaRPr lang="en-US"/>
          </a:p>
        </p:txBody>
      </p:sp>
    </p:spTree>
    <p:extLst>
      <p:ext uri="{BB962C8B-B14F-4D97-AF65-F5344CB8AC3E}">
        <p14:creationId xmlns:p14="http://schemas.microsoft.com/office/powerpoint/2010/main" val="195143463"/>
      </p:ext>
    </p:extLst>
  </p:cSld>
  <p:clrMap bg1="lt1" tx1="dk1" bg2="lt2" tx2="dk2" accent1="accent1" accent2="accent2" accent3="accent3" accent4="accent4" accent5="accent5" accent6="accent6" hlink="hlink" folHlink="folHlink"/>
  <p:notesStyle>
    <a:lvl1pPr marL="0" algn="l" defTabSz="914256" rtl="0" eaLnBrk="1" latinLnBrk="0" hangingPunct="1">
      <a:defRPr sz="1000" kern="1200">
        <a:solidFill>
          <a:schemeClr val="tx1"/>
        </a:solidFill>
        <a:latin typeface="+mn-lt"/>
        <a:ea typeface="+mn-ea"/>
        <a:cs typeface="+mn-cs"/>
      </a:defRPr>
    </a:lvl1pPr>
    <a:lvl2pPr marL="457128" algn="l" defTabSz="914256" rtl="0" eaLnBrk="1" latinLnBrk="0" hangingPunct="1">
      <a:defRPr sz="1000" kern="1200">
        <a:solidFill>
          <a:schemeClr val="tx1"/>
        </a:solidFill>
        <a:latin typeface="+mn-lt"/>
        <a:ea typeface="+mn-ea"/>
        <a:cs typeface="+mn-cs"/>
      </a:defRPr>
    </a:lvl2pPr>
    <a:lvl3pPr marL="914256" algn="l" defTabSz="914256" rtl="0" eaLnBrk="1" latinLnBrk="0" hangingPunct="1">
      <a:defRPr sz="1000" kern="1200">
        <a:solidFill>
          <a:schemeClr val="tx1"/>
        </a:solidFill>
        <a:latin typeface="+mn-lt"/>
        <a:ea typeface="+mn-ea"/>
        <a:cs typeface="+mn-cs"/>
      </a:defRPr>
    </a:lvl3pPr>
    <a:lvl4pPr marL="1371379" algn="l" defTabSz="914256" rtl="0" eaLnBrk="1" latinLnBrk="0" hangingPunct="1">
      <a:defRPr sz="1000" kern="1200">
        <a:solidFill>
          <a:schemeClr val="tx1"/>
        </a:solidFill>
        <a:latin typeface="+mn-lt"/>
        <a:ea typeface="+mn-ea"/>
        <a:cs typeface="+mn-cs"/>
      </a:defRPr>
    </a:lvl4pPr>
    <a:lvl5pPr marL="1828507" algn="l" defTabSz="914256" rtl="0" eaLnBrk="1" latinLnBrk="0" hangingPunct="1">
      <a:defRPr sz="1000" kern="1200">
        <a:solidFill>
          <a:schemeClr val="tx1"/>
        </a:solidFill>
        <a:latin typeface="+mn-lt"/>
        <a:ea typeface="+mn-ea"/>
        <a:cs typeface="+mn-cs"/>
      </a:defRPr>
    </a:lvl5pPr>
    <a:lvl6pPr marL="2285635" algn="l" defTabSz="914256" rtl="0" eaLnBrk="1" latinLnBrk="0" hangingPunct="1">
      <a:defRPr sz="1000" kern="1200">
        <a:solidFill>
          <a:schemeClr val="tx1"/>
        </a:solidFill>
        <a:latin typeface="+mn-lt"/>
        <a:ea typeface="+mn-ea"/>
        <a:cs typeface="+mn-cs"/>
      </a:defRPr>
    </a:lvl6pPr>
    <a:lvl7pPr marL="2742763" algn="l" defTabSz="914256" rtl="0" eaLnBrk="1" latinLnBrk="0" hangingPunct="1">
      <a:defRPr sz="1000" kern="1200">
        <a:solidFill>
          <a:schemeClr val="tx1"/>
        </a:solidFill>
        <a:latin typeface="+mn-lt"/>
        <a:ea typeface="+mn-ea"/>
        <a:cs typeface="+mn-cs"/>
      </a:defRPr>
    </a:lvl7pPr>
    <a:lvl8pPr marL="3199886" algn="l" defTabSz="914256" rtl="0" eaLnBrk="1" latinLnBrk="0" hangingPunct="1">
      <a:defRPr sz="1000" kern="1200">
        <a:solidFill>
          <a:schemeClr val="tx1"/>
        </a:solidFill>
        <a:latin typeface="+mn-lt"/>
        <a:ea typeface="+mn-ea"/>
        <a:cs typeface="+mn-cs"/>
      </a:defRPr>
    </a:lvl8pPr>
    <a:lvl9pPr marL="3657014" algn="l" defTabSz="91425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0575" y="525463"/>
            <a:ext cx="2627313" cy="26273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02C01B-DE92-49A8-B961-23754314F5C2}" type="slidenum">
              <a:rPr lang="en-US" smtClean="0"/>
              <a:pPr/>
              <a:t>1</a:t>
            </a:fld>
            <a:endParaRPr lang="en-US"/>
          </a:p>
        </p:txBody>
      </p:sp>
    </p:spTree>
    <p:extLst>
      <p:ext uri="{BB962C8B-B14F-4D97-AF65-F5344CB8AC3E}">
        <p14:creationId xmlns:p14="http://schemas.microsoft.com/office/powerpoint/2010/main" val="2026013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1930383"/>
            <a:ext cx="32644080" cy="8232140"/>
          </a:xfrm>
        </p:spPr>
        <p:txBody>
          <a:bodyPr/>
          <a:lstStyle/>
          <a:p>
            <a:r>
              <a:rPr lang="en-US"/>
              <a:t>Click to edit Master title style</a:t>
            </a:r>
          </a:p>
        </p:txBody>
      </p:sp>
      <p:sp>
        <p:nvSpPr>
          <p:cNvPr id="3" name="Subtitle 2"/>
          <p:cNvSpPr>
            <a:spLocks noGrp="1"/>
          </p:cNvSpPr>
          <p:nvPr>
            <p:ph type="subTitle" idx="1"/>
          </p:nvPr>
        </p:nvSpPr>
        <p:spPr>
          <a:xfrm>
            <a:off x="5760720" y="21762720"/>
            <a:ext cx="26883360" cy="9814560"/>
          </a:xfrm>
        </p:spPr>
        <p:txBody>
          <a:bodyPr/>
          <a:lstStyle>
            <a:lvl1pPr marL="0" indent="0" algn="ctr">
              <a:buNone/>
              <a:defRPr>
                <a:solidFill>
                  <a:schemeClr val="tx1">
                    <a:tint val="75000"/>
                  </a:schemeClr>
                </a:solidFill>
              </a:defRPr>
            </a:lvl1pPr>
            <a:lvl2pPr marL="2094708" indent="0" algn="ctr">
              <a:buNone/>
              <a:defRPr>
                <a:solidFill>
                  <a:schemeClr val="tx1">
                    <a:tint val="75000"/>
                  </a:schemeClr>
                </a:solidFill>
              </a:defRPr>
            </a:lvl2pPr>
            <a:lvl3pPr marL="4189415" indent="0" algn="ctr">
              <a:buNone/>
              <a:defRPr>
                <a:solidFill>
                  <a:schemeClr val="tx1">
                    <a:tint val="75000"/>
                  </a:schemeClr>
                </a:solidFill>
              </a:defRPr>
            </a:lvl3pPr>
            <a:lvl4pPr marL="6284123" indent="0" algn="ctr">
              <a:buNone/>
              <a:defRPr>
                <a:solidFill>
                  <a:schemeClr val="tx1">
                    <a:tint val="75000"/>
                  </a:schemeClr>
                </a:solidFill>
              </a:defRPr>
            </a:lvl4pPr>
            <a:lvl5pPr marL="8378830" indent="0" algn="ctr">
              <a:buNone/>
              <a:defRPr>
                <a:solidFill>
                  <a:schemeClr val="tx1">
                    <a:tint val="75000"/>
                  </a:schemeClr>
                </a:solidFill>
              </a:defRPr>
            </a:lvl5pPr>
            <a:lvl6pPr marL="10473538" indent="0" algn="ctr">
              <a:buNone/>
              <a:defRPr>
                <a:solidFill>
                  <a:schemeClr val="tx1">
                    <a:tint val="75000"/>
                  </a:schemeClr>
                </a:solidFill>
              </a:defRPr>
            </a:lvl6pPr>
            <a:lvl7pPr marL="12568245" indent="0" algn="ctr">
              <a:buNone/>
              <a:defRPr>
                <a:solidFill>
                  <a:schemeClr val="tx1">
                    <a:tint val="75000"/>
                  </a:schemeClr>
                </a:solidFill>
              </a:defRPr>
            </a:lvl7pPr>
            <a:lvl8pPr marL="14662953" indent="0" algn="ctr">
              <a:buNone/>
              <a:defRPr>
                <a:solidFill>
                  <a:schemeClr val="tx1">
                    <a:tint val="75000"/>
                  </a:schemeClr>
                </a:solidFill>
              </a:defRPr>
            </a:lvl8pPr>
            <a:lvl9pPr marL="167576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DD1D2B-6114-4D75-83CA-26E47D7D222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53435-FB93-448E-AD22-B095BC9D5957}" type="slidenum">
              <a:rPr lang="en-US" smtClean="0"/>
              <a:pPr/>
              <a:t>‹#›</a:t>
            </a:fld>
            <a:endParaRPr lang="en-US"/>
          </a:p>
        </p:txBody>
      </p:sp>
    </p:spTree>
    <p:extLst>
      <p:ext uri="{BB962C8B-B14F-4D97-AF65-F5344CB8AC3E}">
        <p14:creationId xmlns:p14="http://schemas.microsoft.com/office/powerpoint/2010/main" val="424526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D1D2B-6114-4D75-83CA-26E47D7D222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53435-FB93-448E-AD22-B095BC9D5957}" type="slidenum">
              <a:rPr lang="en-US" smtClean="0"/>
              <a:pPr/>
              <a:t>‹#›</a:t>
            </a:fld>
            <a:endParaRPr lang="en-US"/>
          </a:p>
        </p:txBody>
      </p:sp>
    </p:spTree>
    <p:extLst>
      <p:ext uri="{BB962C8B-B14F-4D97-AF65-F5344CB8AC3E}">
        <p14:creationId xmlns:p14="http://schemas.microsoft.com/office/powerpoint/2010/main" val="23336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537977"/>
            <a:ext cx="8641080" cy="327685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240" y="1537977"/>
            <a:ext cx="25283160" cy="327685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D1D2B-6114-4D75-83CA-26E47D7D222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53435-FB93-448E-AD22-B095BC9D5957}" type="slidenum">
              <a:rPr lang="en-US" smtClean="0"/>
              <a:pPr/>
              <a:t>‹#›</a:t>
            </a:fld>
            <a:endParaRPr lang="en-US"/>
          </a:p>
        </p:txBody>
      </p:sp>
    </p:spTree>
    <p:extLst>
      <p:ext uri="{BB962C8B-B14F-4D97-AF65-F5344CB8AC3E}">
        <p14:creationId xmlns:p14="http://schemas.microsoft.com/office/powerpoint/2010/main" val="380401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D1D2B-6114-4D75-83CA-26E47D7D222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53435-FB93-448E-AD22-B095BC9D5957}" type="slidenum">
              <a:rPr lang="en-US" smtClean="0"/>
              <a:pPr/>
              <a:t>‹#›</a:t>
            </a:fld>
            <a:endParaRPr lang="en-US"/>
          </a:p>
        </p:txBody>
      </p:sp>
    </p:spTree>
    <p:extLst>
      <p:ext uri="{BB962C8B-B14F-4D97-AF65-F5344CB8AC3E}">
        <p14:creationId xmlns:p14="http://schemas.microsoft.com/office/powerpoint/2010/main" val="331217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4678643"/>
            <a:ext cx="32644080" cy="7627620"/>
          </a:xfrm>
        </p:spPr>
        <p:txBody>
          <a:bodyPr anchor="t"/>
          <a:lstStyle>
            <a:lvl1pPr algn="l">
              <a:defRPr sz="18326" b="1" cap="all"/>
            </a:lvl1pPr>
          </a:lstStyle>
          <a:p>
            <a:r>
              <a:rPr lang="en-US"/>
              <a:t>Click to edit Master title style</a:t>
            </a:r>
          </a:p>
        </p:txBody>
      </p:sp>
      <p:sp>
        <p:nvSpPr>
          <p:cNvPr id="3" name="Text Placeholder 2"/>
          <p:cNvSpPr>
            <a:spLocks noGrp="1"/>
          </p:cNvSpPr>
          <p:nvPr>
            <p:ph type="body" idx="1"/>
          </p:nvPr>
        </p:nvSpPr>
        <p:spPr>
          <a:xfrm>
            <a:off x="3033715" y="16277597"/>
            <a:ext cx="32644080" cy="8401047"/>
          </a:xfrm>
        </p:spPr>
        <p:txBody>
          <a:bodyPr anchor="b"/>
          <a:lstStyle>
            <a:lvl1pPr marL="0" indent="0">
              <a:buNone/>
              <a:defRPr sz="9163">
                <a:solidFill>
                  <a:schemeClr val="tx1">
                    <a:tint val="75000"/>
                  </a:schemeClr>
                </a:solidFill>
              </a:defRPr>
            </a:lvl1pPr>
            <a:lvl2pPr marL="2094708" indent="0">
              <a:buNone/>
              <a:defRPr sz="8209">
                <a:solidFill>
                  <a:schemeClr val="tx1">
                    <a:tint val="75000"/>
                  </a:schemeClr>
                </a:solidFill>
              </a:defRPr>
            </a:lvl2pPr>
            <a:lvl3pPr marL="4189415" indent="0">
              <a:buNone/>
              <a:defRPr sz="7350">
                <a:solidFill>
                  <a:schemeClr val="tx1">
                    <a:tint val="75000"/>
                  </a:schemeClr>
                </a:solidFill>
              </a:defRPr>
            </a:lvl3pPr>
            <a:lvl4pPr marL="6284123" indent="0">
              <a:buNone/>
              <a:defRPr sz="6395">
                <a:solidFill>
                  <a:schemeClr val="tx1">
                    <a:tint val="75000"/>
                  </a:schemeClr>
                </a:solidFill>
              </a:defRPr>
            </a:lvl4pPr>
            <a:lvl5pPr marL="8378830" indent="0">
              <a:buNone/>
              <a:defRPr sz="6395">
                <a:solidFill>
                  <a:schemeClr val="tx1">
                    <a:tint val="75000"/>
                  </a:schemeClr>
                </a:solidFill>
              </a:defRPr>
            </a:lvl5pPr>
            <a:lvl6pPr marL="10473538" indent="0">
              <a:buNone/>
              <a:defRPr sz="6395">
                <a:solidFill>
                  <a:schemeClr val="tx1">
                    <a:tint val="75000"/>
                  </a:schemeClr>
                </a:solidFill>
              </a:defRPr>
            </a:lvl6pPr>
            <a:lvl7pPr marL="12568245" indent="0">
              <a:buNone/>
              <a:defRPr sz="6395">
                <a:solidFill>
                  <a:schemeClr val="tx1">
                    <a:tint val="75000"/>
                  </a:schemeClr>
                </a:solidFill>
              </a:defRPr>
            </a:lvl7pPr>
            <a:lvl8pPr marL="14662953" indent="0">
              <a:buNone/>
              <a:defRPr sz="6395">
                <a:solidFill>
                  <a:schemeClr val="tx1">
                    <a:tint val="75000"/>
                  </a:schemeClr>
                </a:solidFill>
              </a:defRPr>
            </a:lvl8pPr>
            <a:lvl9pPr marL="16757660" indent="0">
              <a:buNone/>
              <a:defRPr sz="639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D1D2B-6114-4D75-83CA-26E47D7D2229}" type="datetimeFigureOut">
              <a:rPr lang="en-US" smtClean="0"/>
              <a:pPr/>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53435-FB93-448E-AD22-B095BC9D5957}" type="slidenum">
              <a:rPr lang="en-US" smtClean="0"/>
              <a:pPr/>
              <a:t>‹#›</a:t>
            </a:fld>
            <a:endParaRPr lang="en-US"/>
          </a:p>
        </p:txBody>
      </p:sp>
    </p:spTree>
    <p:extLst>
      <p:ext uri="{BB962C8B-B14F-4D97-AF65-F5344CB8AC3E}">
        <p14:creationId xmlns:p14="http://schemas.microsoft.com/office/powerpoint/2010/main" val="250459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8961124"/>
            <a:ext cx="16962120" cy="25345393"/>
          </a:xfrm>
        </p:spPr>
        <p:txBody>
          <a:bodyPr/>
          <a:lstStyle>
            <a:lvl1pPr>
              <a:defRPr sz="12790"/>
            </a:lvl1pPr>
            <a:lvl2pPr>
              <a:defRPr sz="10977"/>
            </a:lvl2pPr>
            <a:lvl3pPr>
              <a:defRPr sz="9163"/>
            </a:lvl3pPr>
            <a:lvl4pPr>
              <a:defRPr sz="8209"/>
            </a:lvl4pPr>
            <a:lvl5pPr>
              <a:defRPr sz="8209"/>
            </a:lvl5pPr>
            <a:lvl6pPr>
              <a:defRPr sz="8209"/>
            </a:lvl6pPr>
            <a:lvl7pPr>
              <a:defRPr sz="8209"/>
            </a:lvl7pPr>
            <a:lvl8pPr>
              <a:defRPr sz="8209"/>
            </a:lvl8pPr>
            <a:lvl9pPr>
              <a:defRPr sz="82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22440" y="8961124"/>
            <a:ext cx="16962120" cy="25345393"/>
          </a:xfrm>
        </p:spPr>
        <p:txBody>
          <a:bodyPr/>
          <a:lstStyle>
            <a:lvl1pPr>
              <a:defRPr sz="12790"/>
            </a:lvl1pPr>
            <a:lvl2pPr>
              <a:defRPr sz="10977"/>
            </a:lvl2pPr>
            <a:lvl3pPr>
              <a:defRPr sz="9163"/>
            </a:lvl3pPr>
            <a:lvl4pPr>
              <a:defRPr sz="8209"/>
            </a:lvl4pPr>
            <a:lvl5pPr>
              <a:defRPr sz="8209"/>
            </a:lvl5pPr>
            <a:lvl6pPr>
              <a:defRPr sz="8209"/>
            </a:lvl6pPr>
            <a:lvl7pPr>
              <a:defRPr sz="8209"/>
            </a:lvl7pPr>
            <a:lvl8pPr>
              <a:defRPr sz="8209"/>
            </a:lvl8pPr>
            <a:lvl9pPr>
              <a:defRPr sz="82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D1D2B-6114-4D75-83CA-26E47D7D2229}"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53435-FB93-448E-AD22-B095BC9D5957}" type="slidenum">
              <a:rPr lang="en-US" smtClean="0"/>
              <a:pPr/>
              <a:t>‹#›</a:t>
            </a:fld>
            <a:endParaRPr lang="en-US"/>
          </a:p>
        </p:txBody>
      </p:sp>
    </p:spTree>
    <p:extLst>
      <p:ext uri="{BB962C8B-B14F-4D97-AF65-F5344CB8AC3E}">
        <p14:creationId xmlns:p14="http://schemas.microsoft.com/office/powerpoint/2010/main" val="227136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0" y="8596633"/>
            <a:ext cx="16968790" cy="3582667"/>
          </a:xfrm>
        </p:spPr>
        <p:txBody>
          <a:bodyPr anchor="b"/>
          <a:lstStyle>
            <a:lvl1pPr marL="0" indent="0">
              <a:buNone/>
              <a:defRPr sz="10977" b="1"/>
            </a:lvl1pPr>
            <a:lvl2pPr marL="2094708" indent="0">
              <a:buNone/>
              <a:defRPr sz="9163" b="1"/>
            </a:lvl2pPr>
            <a:lvl3pPr marL="4189415" indent="0">
              <a:buNone/>
              <a:defRPr sz="8209" b="1"/>
            </a:lvl3pPr>
            <a:lvl4pPr marL="6284123" indent="0">
              <a:buNone/>
              <a:defRPr sz="7350" b="1"/>
            </a:lvl4pPr>
            <a:lvl5pPr marL="8378830" indent="0">
              <a:buNone/>
              <a:defRPr sz="7350" b="1"/>
            </a:lvl5pPr>
            <a:lvl6pPr marL="10473538" indent="0">
              <a:buNone/>
              <a:defRPr sz="7350" b="1"/>
            </a:lvl6pPr>
            <a:lvl7pPr marL="12568245" indent="0">
              <a:buNone/>
              <a:defRPr sz="7350" b="1"/>
            </a:lvl7pPr>
            <a:lvl8pPr marL="14662953" indent="0">
              <a:buNone/>
              <a:defRPr sz="7350" b="1"/>
            </a:lvl8pPr>
            <a:lvl9pPr marL="16757660" indent="0">
              <a:buNone/>
              <a:defRPr sz="7350" b="1"/>
            </a:lvl9pPr>
          </a:lstStyle>
          <a:p>
            <a:pPr lvl="0"/>
            <a:r>
              <a:rPr lang="en-US"/>
              <a:t>Click to edit Master text styles</a:t>
            </a:r>
          </a:p>
        </p:txBody>
      </p:sp>
      <p:sp>
        <p:nvSpPr>
          <p:cNvPr id="4" name="Content Placeholder 3"/>
          <p:cNvSpPr>
            <a:spLocks noGrp="1"/>
          </p:cNvSpPr>
          <p:nvPr>
            <p:ph sz="half" idx="2"/>
          </p:nvPr>
        </p:nvSpPr>
        <p:spPr>
          <a:xfrm>
            <a:off x="1920240" y="12179300"/>
            <a:ext cx="16968790" cy="22127213"/>
          </a:xfrm>
        </p:spPr>
        <p:txBody>
          <a:bodyPr/>
          <a:lstStyle>
            <a:lvl1pPr>
              <a:defRPr sz="10977"/>
            </a:lvl1pPr>
            <a:lvl2pPr>
              <a:defRPr sz="9163"/>
            </a:lvl2pPr>
            <a:lvl3pPr>
              <a:defRPr sz="8209"/>
            </a:lvl3pPr>
            <a:lvl4pPr>
              <a:defRPr sz="7350"/>
            </a:lvl4pPr>
            <a:lvl5pPr>
              <a:defRPr sz="7350"/>
            </a:lvl5pPr>
            <a:lvl6pPr>
              <a:defRPr sz="7350"/>
            </a:lvl6pPr>
            <a:lvl7pPr>
              <a:defRPr sz="7350"/>
            </a:lvl7pPr>
            <a:lvl8pPr>
              <a:defRPr sz="7350"/>
            </a:lvl8pPr>
            <a:lvl9pPr>
              <a:defRPr sz="7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7" y="8596633"/>
            <a:ext cx="16975455" cy="3582667"/>
          </a:xfrm>
        </p:spPr>
        <p:txBody>
          <a:bodyPr anchor="b"/>
          <a:lstStyle>
            <a:lvl1pPr marL="0" indent="0">
              <a:buNone/>
              <a:defRPr sz="10977" b="1"/>
            </a:lvl1pPr>
            <a:lvl2pPr marL="2094708" indent="0">
              <a:buNone/>
              <a:defRPr sz="9163" b="1"/>
            </a:lvl2pPr>
            <a:lvl3pPr marL="4189415" indent="0">
              <a:buNone/>
              <a:defRPr sz="8209" b="1"/>
            </a:lvl3pPr>
            <a:lvl4pPr marL="6284123" indent="0">
              <a:buNone/>
              <a:defRPr sz="7350" b="1"/>
            </a:lvl4pPr>
            <a:lvl5pPr marL="8378830" indent="0">
              <a:buNone/>
              <a:defRPr sz="7350" b="1"/>
            </a:lvl5pPr>
            <a:lvl6pPr marL="10473538" indent="0">
              <a:buNone/>
              <a:defRPr sz="7350" b="1"/>
            </a:lvl6pPr>
            <a:lvl7pPr marL="12568245" indent="0">
              <a:buNone/>
              <a:defRPr sz="7350" b="1"/>
            </a:lvl7pPr>
            <a:lvl8pPr marL="14662953" indent="0">
              <a:buNone/>
              <a:defRPr sz="7350" b="1"/>
            </a:lvl8pPr>
            <a:lvl9pPr marL="16757660" indent="0">
              <a:buNone/>
              <a:defRPr sz="7350" b="1"/>
            </a:lvl9pPr>
          </a:lstStyle>
          <a:p>
            <a:pPr lvl="0"/>
            <a:r>
              <a:rPr lang="en-US"/>
              <a:t>Click to edit Master text styles</a:t>
            </a:r>
          </a:p>
        </p:txBody>
      </p:sp>
      <p:sp>
        <p:nvSpPr>
          <p:cNvPr id="6" name="Content Placeholder 5"/>
          <p:cNvSpPr>
            <a:spLocks noGrp="1"/>
          </p:cNvSpPr>
          <p:nvPr>
            <p:ph sz="quarter" idx="4"/>
          </p:nvPr>
        </p:nvSpPr>
        <p:spPr>
          <a:xfrm>
            <a:off x="19509107" y="12179300"/>
            <a:ext cx="16975455" cy="22127213"/>
          </a:xfrm>
        </p:spPr>
        <p:txBody>
          <a:bodyPr/>
          <a:lstStyle>
            <a:lvl1pPr>
              <a:defRPr sz="10977"/>
            </a:lvl1pPr>
            <a:lvl2pPr>
              <a:defRPr sz="9163"/>
            </a:lvl2pPr>
            <a:lvl3pPr>
              <a:defRPr sz="8209"/>
            </a:lvl3pPr>
            <a:lvl4pPr>
              <a:defRPr sz="7350"/>
            </a:lvl4pPr>
            <a:lvl5pPr>
              <a:defRPr sz="7350"/>
            </a:lvl5pPr>
            <a:lvl6pPr>
              <a:defRPr sz="7350"/>
            </a:lvl6pPr>
            <a:lvl7pPr>
              <a:defRPr sz="7350"/>
            </a:lvl7pPr>
            <a:lvl8pPr>
              <a:defRPr sz="7350"/>
            </a:lvl8pPr>
            <a:lvl9pPr>
              <a:defRPr sz="7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D1D2B-6114-4D75-83CA-26E47D7D2229}" type="datetimeFigureOut">
              <a:rPr lang="en-US" smtClean="0"/>
              <a:pPr/>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53435-FB93-448E-AD22-B095BC9D5957}" type="slidenum">
              <a:rPr lang="en-US" smtClean="0"/>
              <a:pPr/>
              <a:t>‹#›</a:t>
            </a:fld>
            <a:endParaRPr lang="en-US"/>
          </a:p>
        </p:txBody>
      </p:sp>
    </p:spTree>
    <p:extLst>
      <p:ext uri="{BB962C8B-B14F-4D97-AF65-F5344CB8AC3E}">
        <p14:creationId xmlns:p14="http://schemas.microsoft.com/office/powerpoint/2010/main" val="144607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D1D2B-6114-4D75-83CA-26E47D7D2229}" type="datetimeFigureOut">
              <a:rPr lang="en-US" smtClean="0"/>
              <a:pPr/>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53435-FB93-448E-AD22-B095BC9D5957}" type="slidenum">
              <a:rPr lang="en-US" smtClean="0"/>
              <a:pPr/>
              <a:t>‹#›</a:t>
            </a:fld>
            <a:endParaRPr lang="en-US"/>
          </a:p>
        </p:txBody>
      </p:sp>
    </p:spTree>
    <p:extLst>
      <p:ext uri="{BB962C8B-B14F-4D97-AF65-F5344CB8AC3E}">
        <p14:creationId xmlns:p14="http://schemas.microsoft.com/office/powerpoint/2010/main" val="105970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D1D2B-6114-4D75-83CA-26E47D7D2229}" type="datetimeFigureOut">
              <a:rPr lang="en-US" smtClean="0"/>
              <a:pPr/>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53435-FB93-448E-AD22-B095BC9D5957}" type="slidenum">
              <a:rPr lang="en-US" smtClean="0"/>
              <a:pPr/>
              <a:t>‹#›</a:t>
            </a:fld>
            <a:endParaRPr lang="en-US"/>
          </a:p>
        </p:txBody>
      </p:sp>
    </p:spTree>
    <p:extLst>
      <p:ext uri="{BB962C8B-B14F-4D97-AF65-F5344CB8AC3E}">
        <p14:creationId xmlns:p14="http://schemas.microsoft.com/office/powerpoint/2010/main" val="307868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4" y="1529080"/>
            <a:ext cx="12634915" cy="6507480"/>
          </a:xfrm>
        </p:spPr>
        <p:txBody>
          <a:bodyPr anchor="b"/>
          <a:lstStyle>
            <a:lvl1pPr algn="l">
              <a:defRPr sz="9163" b="1"/>
            </a:lvl1pPr>
          </a:lstStyle>
          <a:p>
            <a:r>
              <a:rPr lang="en-US"/>
              <a:t>Click to edit Master title style</a:t>
            </a:r>
          </a:p>
        </p:txBody>
      </p:sp>
      <p:sp>
        <p:nvSpPr>
          <p:cNvPr id="3" name="Content Placeholder 2"/>
          <p:cNvSpPr>
            <a:spLocks noGrp="1"/>
          </p:cNvSpPr>
          <p:nvPr>
            <p:ph idx="1"/>
          </p:nvPr>
        </p:nvSpPr>
        <p:spPr>
          <a:xfrm>
            <a:off x="15015210" y="1529084"/>
            <a:ext cx="21469350" cy="32777433"/>
          </a:xfrm>
        </p:spPr>
        <p:txBody>
          <a:bodyPr/>
          <a:lstStyle>
            <a:lvl1pPr>
              <a:defRPr sz="14699"/>
            </a:lvl1pPr>
            <a:lvl2pPr>
              <a:defRPr sz="12790"/>
            </a:lvl2pPr>
            <a:lvl3pPr>
              <a:defRPr sz="10977"/>
            </a:lvl3pPr>
            <a:lvl4pPr>
              <a:defRPr sz="9163"/>
            </a:lvl4pPr>
            <a:lvl5pPr>
              <a:defRPr sz="9163"/>
            </a:lvl5pPr>
            <a:lvl6pPr>
              <a:defRPr sz="9163"/>
            </a:lvl6pPr>
            <a:lvl7pPr>
              <a:defRPr sz="9163"/>
            </a:lvl7pPr>
            <a:lvl8pPr>
              <a:defRPr sz="9163"/>
            </a:lvl8pPr>
            <a:lvl9pPr>
              <a:defRPr sz="91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4" y="8036564"/>
            <a:ext cx="12634915" cy="26269953"/>
          </a:xfrm>
        </p:spPr>
        <p:txBody>
          <a:bodyPr/>
          <a:lstStyle>
            <a:lvl1pPr marL="0" indent="0">
              <a:buNone/>
              <a:defRPr sz="6395"/>
            </a:lvl1pPr>
            <a:lvl2pPr marL="2094708" indent="0">
              <a:buNone/>
              <a:defRPr sz="5536"/>
            </a:lvl2pPr>
            <a:lvl3pPr marL="4189415" indent="0">
              <a:buNone/>
              <a:defRPr sz="4582"/>
            </a:lvl3pPr>
            <a:lvl4pPr marL="6284123" indent="0">
              <a:buNone/>
              <a:defRPr sz="4104"/>
            </a:lvl4pPr>
            <a:lvl5pPr marL="8378830" indent="0">
              <a:buNone/>
              <a:defRPr sz="4104"/>
            </a:lvl5pPr>
            <a:lvl6pPr marL="10473538" indent="0">
              <a:buNone/>
              <a:defRPr sz="4104"/>
            </a:lvl6pPr>
            <a:lvl7pPr marL="12568245" indent="0">
              <a:buNone/>
              <a:defRPr sz="4104"/>
            </a:lvl7pPr>
            <a:lvl8pPr marL="14662953" indent="0">
              <a:buNone/>
              <a:defRPr sz="4104"/>
            </a:lvl8pPr>
            <a:lvl9pPr marL="16757660" indent="0">
              <a:buNone/>
              <a:defRPr sz="4104"/>
            </a:lvl9pPr>
          </a:lstStyle>
          <a:p>
            <a:pPr lvl="0"/>
            <a:r>
              <a:rPr lang="en-US"/>
              <a:t>Click to edit Master text styles</a:t>
            </a:r>
          </a:p>
        </p:txBody>
      </p:sp>
      <p:sp>
        <p:nvSpPr>
          <p:cNvPr id="5" name="Date Placeholder 4"/>
          <p:cNvSpPr>
            <a:spLocks noGrp="1"/>
          </p:cNvSpPr>
          <p:nvPr>
            <p:ph type="dt" sz="half" idx="10"/>
          </p:nvPr>
        </p:nvSpPr>
        <p:spPr/>
        <p:txBody>
          <a:bodyPr/>
          <a:lstStyle/>
          <a:p>
            <a:fld id="{3DDD1D2B-6114-4D75-83CA-26E47D7D2229}"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53435-FB93-448E-AD22-B095BC9D5957}" type="slidenum">
              <a:rPr lang="en-US" smtClean="0"/>
              <a:pPr/>
              <a:t>‹#›</a:t>
            </a:fld>
            <a:endParaRPr lang="en-US"/>
          </a:p>
        </p:txBody>
      </p:sp>
    </p:spTree>
    <p:extLst>
      <p:ext uri="{BB962C8B-B14F-4D97-AF65-F5344CB8AC3E}">
        <p14:creationId xmlns:p14="http://schemas.microsoft.com/office/powerpoint/2010/main" val="103894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6883361"/>
            <a:ext cx="23042880" cy="3173733"/>
          </a:xfrm>
        </p:spPr>
        <p:txBody>
          <a:bodyPr anchor="b"/>
          <a:lstStyle>
            <a:lvl1pPr algn="l">
              <a:defRPr sz="9163" b="1"/>
            </a:lvl1pPr>
          </a:lstStyle>
          <a:p>
            <a:r>
              <a:rPr lang="en-US"/>
              <a:t>Click to edit Master title style</a:t>
            </a:r>
          </a:p>
        </p:txBody>
      </p:sp>
      <p:sp>
        <p:nvSpPr>
          <p:cNvPr id="3" name="Picture Placeholder 2"/>
          <p:cNvSpPr>
            <a:spLocks noGrp="1"/>
          </p:cNvSpPr>
          <p:nvPr>
            <p:ph type="pic" idx="1"/>
          </p:nvPr>
        </p:nvSpPr>
        <p:spPr>
          <a:xfrm>
            <a:off x="7527610" y="3431540"/>
            <a:ext cx="23042880" cy="23042880"/>
          </a:xfrm>
        </p:spPr>
        <p:txBody>
          <a:bodyPr/>
          <a:lstStyle>
            <a:lvl1pPr marL="0" indent="0">
              <a:buNone/>
              <a:defRPr sz="14699"/>
            </a:lvl1pPr>
            <a:lvl2pPr marL="2094708" indent="0">
              <a:buNone/>
              <a:defRPr sz="12790"/>
            </a:lvl2pPr>
            <a:lvl3pPr marL="4189415" indent="0">
              <a:buNone/>
              <a:defRPr sz="10977"/>
            </a:lvl3pPr>
            <a:lvl4pPr marL="6284123" indent="0">
              <a:buNone/>
              <a:defRPr sz="9163"/>
            </a:lvl4pPr>
            <a:lvl5pPr marL="8378830" indent="0">
              <a:buNone/>
              <a:defRPr sz="9163"/>
            </a:lvl5pPr>
            <a:lvl6pPr marL="10473538" indent="0">
              <a:buNone/>
              <a:defRPr sz="9163"/>
            </a:lvl6pPr>
            <a:lvl7pPr marL="12568245" indent="0">
              <a:buNone/>
              <a:defRPr sz="9163"/>
            </a:lvl7pPr>
            <a:lvl8pPr marL="14662953" indent="0">
              <a:buNone/>
              <a:defRPr sz="9163"/>
            </a:lvl8pPr>
            <a:lvl9pPr marL="16757660" indent="0">
              <a:buNone/>
              <a:defRPr sz="9163"/>
            </a:lvl9pPr>
          </a:lstStyle>
          <a:p>
            <a:endParaRPr lang="en-US"/>
          </a:p>
        </p:txBody>
      </p:sp>
      <p:sp>
        <p:nvSpPr>
          <p:cNvPr id="4" name="Text Placeholder 3"/>
          <p:cNvSpPr>
            <a:spLocks noGrp="1"/>
          </p:cNvSpPr>
          <p:nvPr>
            <p:ph type="body" sz="half" idx="2"/>
          </p:nvPr>
        </p:nvSpPr>
        <p:spPr>
          <a:xfrm>
            <a:off x="7527610" y="30057094"/>
            <a:ext cx="23042880" cy="4507227"/>
          </a:xfrm>
        </p:spPr>
        <p:txBody>
          <a:bodyPr/>
          <a:lstStyle>
            <a:lvl1pPr marL="0" indent="0">
              <a:buNone/>
              <a:defRPr sz="6395"/>
            </a:lvl1pPr>
            <a:lvl2pPr marL="2094708" indent="0">
              <a:buNone/>
              <a:defRPr sz="5536"/>
            </a:lvl2pPr>
            <a:lvl3pPr marL="4189415" indent="0">
              <a:buNone/>
              <a:defRPr sz="4582"/>
            </a:lvl3pPr>
            <a:lvl4pPr marL="6284123" indent="0">
              <a:buNone/>
              <a:defRPr sz="4104"/>
            </a:lvl4pPr>
            <a:lvl5pPr marL="8378830" indent="0">
              <a:buNone/>
              <a:defRPr sz="4104"/>
            </a:lvl5pPr>
            <a:lvl6pPr marL="10473538" indent="0">
              <a:buNone/>
              <a:defRPr sz="4104"/>
            </a:lvl6pPr>
            <a:lvl7pPr marL="12568245" indent="0">
              <a:buNone/>
              <a:defRPr sz="4104"/>
            </a:lvl7pPr>
            <a:lvl8pPr marL="14662953" indent="0">
              <a:buNone/>
              <a:defRPr sz="4104"/>
            </a:lvl8pPr>
            <a:lvl9pPr marL="16757660" indent="0">
              <a:buNone/>
              <a:defRPr sz="4104"/>
            </a:lvl9pPr>
          </a:lstStyle>
          <a:p>
            <a:pPr lvl="0"/>
            <a:r>
              <a:rPr lang="en-US"/>
              <a:t>Click to edit Master text styles</a:t>
            </a:r>
          </a:p>
        </p:txBody>
      </p:sp>
      <p:sp>
        <p:nvSpPr>
          <p:cNvPr id="5" name="Date Placeholder 4"/>
          <p:cNvSpPr>
            <a:spLocks noGrp="1"/>
          </p:cNvSpPr>
          <p:nvPr>
            <p:ph type="dt" sz="half" idx="10"/>
          </p:nvPr>
        </p:nvSpPr>
        <p:spPr/>
        <p:txBody>
          <a:bodyPr/>
          <a:lstStyle/>
          <a:p>
            <a:fld id="{3DDD1D2B-6114-4D75-83CA-26E47D7D2229}" type="datetimeFigureOut">
              <a:rPr lang="en-US" smtClean="0"/>
              <a:pPr/>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53435-FB93-448E-AD22-B095BC9D5957}" type="slidenum">
              <a:rPr lang="en-US" smtClean="0"/>
              <a:pPr/>
              <a:t>‹#›</a:t>
            </a:fld>
            <a:endParaRPr lang="en-US"/>
          </a:p>
        </p:txBody>
      </p:sp>
    </p:spTree>
    <p:extLst>
      <p:ext uri="{BB962C8B-B14F-4D97-AF65-F5344CB8AC3E}">
        <p14:creationId xmlns:p14="http://schemas.microsoft.com/office/powerpoint/2010/main" val="367589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537973"/>
            <a:ext cx="34564320" cy="64008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920240" y="8961124"/>
            <a:ext cx="34564320" cy="25345393"/>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35595564"/>
            <a:ext cx="8961120" cy="2044700"/>
          </a:xfrm>
          <a:prstGeom prst="rect">
            <a:avLst/>
          </a:prstGeom>
        </p:spPr>
        <p:txBody>
          <a:bodyPr vert="horz" lIns="438912" tIns="219456" rIns="438912" bIns="219456" rtlCol="0" anchor="ctr"/>
          <a:lstStyle>
            <a:lvl1pPr algn="l">
              <a:defRPr sz="5536">
                <a:solidFill>
                  <a:schemeClr val="tx1">
                    <a:tint val="75000"/>
                  </a:schemeClr>
                </a:solidFill>
              </a:defRPr>
            </a:lvl1pPr>
          </a:lstStyle>
          <a:p>
            <a:fld id="{3DDD1D2B-6114-4D75-83CA-26E47D7D2229}" type="datetimeFigureOut">
              <a:rPr lang="en-US" smtClean="0"/>
              <a:pPr/>
              <a:t>7/18/2024</a:t>
            </a:fld>
            <a:endParaRPr lang="en-US"/>
          </a:p>
        </p:txBody>
      </p:sp>
      <p:sp>
        <p:nvSpPr>
          <p:cNvPr id="5" name="Footer Placeholder 4"/>
          <p:cNvSpPr>
            <a:spLocks noGrp="1"/>
          </p:cNvSpPr>
          <p:nvPr>
            <p:ph type="ftr" sz="quarter" idx="3"/>
          </p:nvPr>
        </p:nvSpPr>
        <p:spPr>
          <a:xfrm>
            <a:off x="13121640" y="35595564"/>
            <a:ext cx="12161520" cy="2044700"/>
          </a:xfrm>
          <a:prstGeom prst="rect">
            <a:avLst/>
          </a:prstGeom>
        </p:spPr>
        <p:txBody>
          <a:bodyPr vert="horz" lIns="438912" tIns="219456" rIns="438912" bIns="219456" rtlCol="0" anchor="ctr"/>
          <a:lstStyle>
            <a:lvl1pPr algn="ctr">
              <a:defRPr sz="553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5595564"/>
            <a:ext cx="8961120" cy="2044700"/>
          </a:xfrm>
          <a:prstGeom prst="rect">
            <a:avLst/>
          </a:prstGeom>
        </p:spPr>
        <p:txBody>
          <a:bodyPr vert="horz" lIns="438912" tIns="219456" rIns="438912" bIns="219456" rtlCol="0" anchor="ctr"/>
          <a:lstStyle>
            <a:lvl1pPr algn="r">
              <a:defRPr sz="5536">
                <a:solidFill>
                  <a:schemeClr val="tx1">
                    <a:tint val="75000"/>
                  </a:schemeClr>
                </a:solidFill>
              </a:defRPr>
            </a:lvl1pPr>
          </a:lstStyle>
          <a:p>
            <a:fld id="{3FF53435-FB93-448E-AD22-B095BC9D5957}" type="slidenum">
              <a:rPr lang="en-US" smtClean="0"/>
              <a:pPr/>
              <a:t>‹#›</a:t>
            </a:fld>
            <a:endParaRPr lang="en-US"/>
          </a:p>
        </p:txBody>
      </p:sp>
    </p:spTree>
    <p:extLst>
      <p:ext uri="{BB962C8B-B14F-4D97-AF65-F5344CB8AC3E}">
        <p14:creationId xmlns:p14="http://schemas.microsoft.com/office/powerpoint/2010/main" val="38832771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189415" rtl="0" eaLnBrk="1" latinLnBrk="0" hangingPunct="1">
        <a:spcBef>
          <a:spcPct val="0"/>
        </a:spcBef>
        <a:buNone/>
        <a:defRPr sz="20140" kern="1200">
          <a:solidFill>
            <a:schemeClr val="tx1"/>
          </a:solidFill>
          <a:latin typeface="+mj-lt"/>
          <a:ea typeface="+mj-ea"/>
          <a:cs typeface="+mj-cs"/>
        </a:defRPr>
      </a:lvl1pPr>
    </p:titleStyle>
    <p:bodyStyle>
      <a:lvl1pPr marL="1571031" indent="-1571031" algn="l" defTabSz="4189415" rtl="0" eaLnBrk="1" latinLnBrk="0" hangingPunct="1">
        <a:spcBef>
          <a:spcPct val="20000"/>
        </a:spcBef>
        <a:buFont typeface="Arial" pitchFamily="34" charset="0"/>
        <a:buChar char="•"/>
        <a:defRPr sz="14699" kern="1200">
          <a:solidFill>
            <a:schemeClr val="tx1"/>
          </a:solidFill>
          <a:latin typeface="+mn-lt"/>
          <a:ea typeface="+mn-ea"/>
          <a:cs typeface="+mn-cs"/>
        </a:defRPr>
      </a:lvl1pPr>
      <a:lvl2pPr marL="3403900" indent="-1309192" algn="l" defTabSz="4189415" rtl="0" eaLnBrk="1" latinLnBrk="0" hangingPunct="1">
        <a:spcBef>
          <a:spcPct val="20000"/>
        </a:spcBef>
        <a:buFont typeface="Arial" pitchFamily="34" charset="0"/>
        <a:buChar char="–"/>
        <a:defRPr sz="12790" kern="1200">
          <a:solidFill>
            <a:schemeClr val="tx1"/>
          </a:solidFill>
          <a:latin typeface="+mn-lt"/>
          <a:ea typeface="+mn-ea"/>
          <a:cs typeface="+mn-cs"/>
        </a:defRPr>
      </a:lvl2pPr>
      <a:lvl3pPr marL="5236769" indent="-1047354" algn="l" defTabSz="4189415" rtl="0" eaLnBrk="1" latinLnBrk="0" hangingPunct="1">
        <a:spcBef>
          <a:spcPct val="20000"/>
        </a:spcBef>
        <a:buFont typeface="Arial" pitchFamily="34" charset="0"/>
        <a:buChar char="•"/>
        <a:defRPr sz="10977" kern="1200">
          <a:solidFill>
            <a:schemeClr val="tx1"/>
          </a:solidFill>
          <a:latin typeface="+mn-lt"/>
          <a:ea typeface="+mn-ea"/>
          <a:cs typeface="+mn-cs"/>
        </a:defRPr>
      </a:lvl3pPr>
      <a:lvl4pPr marL="7331476" indent="-1047354" algn="l" defTabSz="4189415" rtl="0" eaLnBrk="1" latinLnBrk="0" hangingPunct="1">
        <a:spcBef>
          <a:spcPct val="20000"/>
        </a:spcBef>
        <a:buFont typeface="Arial" pitchFamily="34" charset="0"/>
        <a:buChar char="–"/>
        <a:defRPr sz="9163" kern="1200">
          <a:solidFill>
            <a:schemeClr val="tx1"/>
          </a:solidFill>
          <a:latin typeface="+mn-lt"/>
          <a:ea typeface="+mn-ea"/>
          <a:cs typeface="+mn-cs"/>
        </a:defRPr>
      </a:lvl4pPr>
      <a:lvl5pPr marL="9426184" indent="-1047354" algn="l" defTabSz="4189415" rtl="0" eaLnBrk="1" latinLnBrk="0" hangingPunct="1">
        <a:spcBef>
          <a:spcPct val="20000"/>
        </a:spcBef>
        <a:buFont typeface="Arial" pitchFamily="34" charset="0"/>
        <a:buChar char="»"/>
        <a:defRPr sz="9163" kern="1200">
          <a:solidFill>
            <a:schemeClr val="tx1"/>
          </a:solidFill>
          <a:latin typeface="+mn-lt"/>
          <a:ea typeface="+mn-ea"/>
          <a:cs typeface="+mn-cs"/>
        </a:defRPr>
      </a:lvl5pPr>
      <a:lvl6pPr marL="11520891" indent="-1047354" algn="l" defTabSz="4189415" rtl="0" eaLnBrk="1" latinLnBrk="0" hangingPunct="1">
        <a:spcBef>
          <a:spcPct val="20000"/>
        </a:spcBef>
        <a:buFont typeface="Arial" pitchFamily="34" charset="0"/>
        <a:buChar char="•"/>
        <a:defRPr sz="9163" kern="1200">
          <a:solidFill>
            <a:schemeClr val="tx1"/>
          </a:solidFill>
          <a:latin typeface="+mn-lt"/>
          <a:ea typeface="+mn-ea"/>
          <a:cs typeface="+mn-cs"/>
        </a:defRPr>
      </a:lvl6pPr>
      <a:lvl7pPr marL="13615599" indent="-1047354" algn="l" defTabSz="4189415" rtl="0" eaLnBrk="1" latinLnBrk="0" hangingPunct="1">
        <a:spcBef>
          <a:spcPct val="20000"/>
        </a:spcBef>
        <a:buFont typeface="Arial" pitchFamily="34" charset="0"/>
        <a:buChar char="•"/>
        <a:defRPr sz="9163" kern="1200">
          <a:solidFill>
            <a:schemeClr val="tx1"/>
          </a:solidFill>
          <a:latin typeface="+mn-lt"/>
          <a:ea typeface="+mn-ea"/>
          <a:cs typeface="+mn-cs"/>
        </a:defRPr>
      </a:lvl7pPr>
      <a:lvl8pPr marL="15710306" indent="-1047354" algn="l" defTabSz="4189415" rtl="0" eaLnBrk="1" latinLnBrk="0" hangingPunct="1">
        <a:spcBef>
          <a:spcPct val="20000"/>
        </a:spcBef>
        <a:buFont typeface="Arial" pitchFamily="34" charset="0"/>
        <a:buChar char="•"/>
        <a:defRPr sz="9163" kern="1200">
          <a:solidFill>
            <a:schemeClr val="tx1"/>
          </a:solidFill>
          <a:latin typeface="+mn-lt"/>
          <a:ea typeface="+mn-ea"/>
          <a:cs typeface="+mn-cs"/>
        </a:defRPr>
      </a:lvl8pPr>
      <a:lvl9pPr marL="17805014" indent="-1047354" algn="l" defTabSz="4189415" rtl="0" eaLnBrk="1" latinLnBrk="0" hangingPunct="1">
        <a:spcBef>
          <a:spcPct val="20000"/>
        </a:spcBef>
        <a:buFont typeface="Arial" pitchFamily="34" charset="0"/>
        <a:buChar char="•"/>
        <a:defRPr sz="9163" kern="1200">
          <a:solidFill>
            <a:schemeClr val="tx1"/>
          </a:solidFill>
          <a:latin typeface="+mn-lt"/>
          <a:ea typeface="+mn-ea"/>
          <a:cs typeface="+mn-cs"/>
        </a:defRPr>
      </a:lvl9pPr>
    </p:bodyStyle>
    <p:otherStyle>
      <a:defPPr>
        <a:defRPr lang="en-US"/>
      </a:defPPr>
      <a:lvl1pPr marL="0" algn="l" defTabSz="4189415" rtl="0" eaLnBrk="1" latinLnBrk="0" hangingPunct="1">
        <a:defRPr sz="8209" kern="1200">
          <a:solidFill>
            <a:schemeClr val="tx1"/>
          </a:solidFill>
          <a:latin typeface="+mn-lt"/>
          <a:ea typeface="+mn-ea"/>
          <a:cs typeface="+mn-cs"/>
        </a:defRPr>
      </a:lvl1pPr>
      <a:lvl2pPr marL="2094708" algn="l" defTabSz="4189415" rtl="0" eaLnBrk="1" latinLnBrk="0" hangingPunct="1">
        <a:defRPr sz="8209" kern="1200">
          <a:solidFill>
            <a:schemeClr val="tx1"/>
          </a:solidFill>
          <a:latin typeface="+mn-lt"/>
          <a:ea typeface="+mn-ea"/>
          <a:cs typeface="+mn-cs"/>
        </a:defRPr>
      </a:lvl2pPr>
      <a:lvl3pPr marL="4189415" algn="l" defTabSz="4189415" rtl="0" eaLnBrk="1" latinLnBrk="0" hangingPunct="1">
        <a:defRPr sz="8209" kern="1200">
          <a:solidFill>
            <a:schemeClr val="tx1"/>
          </a:solidFill>
          <a:latin typeface="+mn-lt"/>
          <a:ea typeface="+mn-ea"/>
          <a:cs typeface="+mn-cs"/>
        </a:defRPr>
      </a:lvl3pPr>
      <a:lvl4pPr marL="6284123" algn="l" defTabSz="4189415" rtl="0" eaLnBrk="1" latinLnBrk="0" hangingPunct="1">
        <a:defRPr sz="8209" kern="1200">
          <a:solidFill>
            <a:schemeClr val="tx1"/>
          </a:solidFill>
          <a:latin typeface="+mn-lt"/>
          <a:ea typeface="+mn-ea"/>
          <a:cs typeface="+mn-cs"/>
        </a:defRPr>
      </a:lvl4pPr>
      <a:lvl5pPr marL="8378830" algn="l" defTabSz="4189415" rtl="0" eaLnBrk="1" latinLnBrk="0" hangingPunct="1">
        <a:defRPr sz="8209" kern="1200">
          <a:solidFill>
            <a:schemeClr val="tx1"/>
          </a:solidFill>
          <a:latin typeface="+mn-lt"/>
          <a:ea typeface="+mn-ea"/>
          <a:cs typeface="+mn-cs"/>
        </a:defRPr>
      </a:lvl5pPr>
      <a:lvl6pPr marL="10473538" algn="l" defTabSz="4189415" rtl="0" eaLnBrk="1" latinLnBrk="0" hangingPunct="1">
        <a:defRPr sz="8209" kern="1200">
          <a:solidFill>
            <a:schemeClr val="tx1"/>
          </a:solidFill>
          <a:latin typeface="+mn-lt"/>
          <a:ea typeface="+mn-ea"/>
          <a:cs typeface="+mn-cs"/>
        </a:defRPr>
      </a:lvl6pPr>
      <a:lvl7pPr marL="12568245" algn="l" defTabSz="4189415" rtl="0" eaLnBrk="1" latinLnBrk="0" hangingPunct="1">
        <a:defRPr sz="8209" kern="1200">
          <a:solidFill>
            <a:schemeClr val="tx1"/>
          </a:solidFill>
          <a:latin typeface="+mn-lt"/>
          <a:ea typeface="+mn-ea"/>
          <a:cs typeface="+mn-cs"/>
        </a:defRPr>
      </a:lvl7pPr>
      <a:lvl8pPr marL="14662953" algn="l" defTabSz="4189415" rtl="0" eaLnBrk="1" latinLnBrk="0" hangingPunct="1">
        <a:defRPr sz="8209" kern="1200">
          <a:solidFill>
            <a:schemeClr val="tx1"/>
          </a:solidFill>
          <a:latin typeface="+mn-lt"/>
          <a:ea typeface="+mn-ea"/>
          <a:cs typeface="+mn-cs"/>
        </a:defRPr>
      </a:lvl8pPr>
      <a:lvl9pPr marL="16757660" algn="l" defTabSz="4189415" rtl="0" eaLnBrk="1" latinLnBrk="0" hangingPunct="1">
        <a:defRPr sz="8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7391400"/>
            <a:ext cx="36576000" cy="31665992"/>
          </a:xfrm>
          <a:prstGeom prst="rect">
            <a:avLst/>
          </a:prstGeom>
          <a:noFill/>
        </p:spPr>
        <p:txBody>
          <a:bodyPr wrap="square" lIns="87270" tIns="43632" rIns="87270" bIns="43632" numCol="3" spcCol="914400" rtlCol="0">
            <a:spAutoFit/>
          </a:bodyPr>
          <a:lstStyle/>
          <a:p>
            <a:pPr algn="ctr">
              <a:tabLst>
                <a:tab pos="8312951" algn="l"/>
              </a:tabLst>
            </a:pPr>
            <a:r>
              <a:rPr lang="en-US" sz="3800" b="1" i="1" dirty="0"/>
              <a:t>Introduction</a:t>
            </a:r>
            <a:r>
              <a:rPr lang="en-US" sz="3627" b="1" dirty="0"/>
              <a:t>  </a:t>
            </a:r>
          </a:p>
          <a:p>
            <a:pPr algn="just"/>
            <a:endParaRPr lang="en-US" sz="3400" dirty="0"/>
          </a:p>
          <a:p>
            <a:pPr algn="just"/>
            <a:r>
              <a:rPr lang="en-US" sz="3400" dirty="0"/>
              <a:t>Introduction introduction introduction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dirty="0" err="1"/>
              <a:t>introduction</a:t>
            </a:r>
            <a:r>
              <a:rPr lang="en-US" sz="3400" dirty="0"/>
              <a:t> </a:t>
            </a:r>
            <a:r>
              <a:rPr lang="en-US" sz="3400" b="1" dirty="0"/>
              <a:t>						</a:t>
            </a:r>
          </a:p>
          <a:p>
            <a:pPr algn="just"/>
            <a:endParaRPr lang="en-US" sz="3400" b="1" dirty="0"/>
          </a:p>
          <a:p>
            <a:pPr algn="just"/>
            <a:endParaRPr lang="en-US" sz="3400" b="1" dirty="0"/>
          </a:p>
          <a:p>
            <a:pPr algn="just"/>
            <a:endParaRPr lang="en-US" sz="3400" b="1" dirty="0"/>
          </a:p>
          <a:p>
            <a:pPr algn="just"/>
            <a:endParaRPr lang="en-US" sz="3400" b="1" dirty="0"/>
          </a:p>
          <a:p>
            <a:pPr algn="just"/>
            <a:endParaRPr lang="en-US" sz="3400" b="1" dirty="0"/>
          </a:p>
          <a:p>
            <a:r>
              <a:rPr lang="en-US" sz="3400" b="1" dirty="0"/>
              <a:t>          Figure 1 and caption                       Figure 2 and caption</a:t>
            </a:r>
          </a:p>
          <a:p>
            <a:pPr algn="just"/>
            <a:endParaRPr lang="en-US" sz="3400" b="1" dirty="0"/>
          </a:p>
          <a:p>
            <a:pPr algn="just"/>
            <a:endParaRPr lang="en-US" sz="3400" b="1" dirty="0"/>
          </a:p>
          <a:p>
            <a:pPr algn="just"/>
            <a:endParaRPr lang="en-US" sz="3400" b="1" dirty="0"/>
          </a:p>
          <a:p>
            <a:pPr algn="just"/>
            <a:endParaRPr lang="en-US" sz="3400" b="1" dirty="0"/>
          </a:p>
          <a:p>
            <a:pPr algn="just"/>
            <a:endParaRPr lang="en-US" sz="3400" b="1" dirty="0"/>
          </a:p>
          <a:p>
            <a:pPr algn="ctr"/>
            <a:r>
              <a:rPr lang="en-US" sz="3800" b="1" i="1" dirty="0">
                <a:cs typeface="Arial" pitchFamily="34" charset="0"/>
              </a:rPr>
              <a:t>Objectives</a:t>
            </a:r>
          </a:p>
          <a:p>
            <a:pPr algn="ctr"/>
            <a:endParaRPr lang="en-US" sz="3800" dirty="0">
              <a:cs typeface="Arial" pitchFamily="34" charset="0"/>
            </a:endParaRPr>
          </a:p>
          <a:p>
            <a:pPr algn="just"/>
            <a:r>
              <a:rPr lang="en-US" sz="3400" dirty="0">
                <a:cs typeface="Arial" pitchFamily="34" charset="0"/>
              </a:rPr>
              <a:t>Objectives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r>
              <a:rPr lang="en-US" sz="3400" dirty="0">
                <a:cs typeface="Arial" pitchFamily="34" charset="0"/>
              </a:rPr>
              <a:t> </a:t>
            </a:r>
            <a:r>
              <a:rPr lang="en-US" sz="3400" dirty="0" err="1">
                <a:cs typeface="Arial" pitchFamily="34" charset="0"/>
              </a:rPr>
              <a:t>objectives</a:t>
            </a:r>
            <a:endParaRPr lang="en-US" sz="3400" dirty="0">
              <a:cs typeface="Arial" pitchFamily="34" charset="0"/>
            </a:endParaRPr>
          </a:p>
          <a:p>
            <a:pPr algn="ctr"/>
            <a:endParaRPr lang="en-US" sz="3400" dirty="0">
              <a:cs typeface="Arial" pitchFamily="34" charset="0"/>
            </a:endParaRPr>
          </a:p>
          <a:p>
            <a:pPr algn="ctr"/>
            <a:endParaRPr lang="en-US" sz="3400" b="1" dirty="0"/>
          </a:p>
          <a:p>
            <a:pPr algn="ctr"/>
            <a:endParaRPr lang="en-US" sz="3400" b="1" dirty="0"/>
          </a:p>
          <a:p>
            <a:pPr algn="ctr"/>
            <a:endParaRPr lang="en-US" sz="3400" b="1" dirty="0"/>
          </a:p>
          <a:p>
            <a:pPr algn="ctr"/>
            <a:endParaRPr lang="en-US" sz="3400" b="1" dirty="0"/>
          </a:p>
          <a:p>
            <a:pPr algn="ctr"/>
            <a:endParaRPr lang="en-US" sz="3400" b="1" dirty="0"/>
          </a:p>
          <a:p>
            <a:pPr algn="ctr"/>
            <a:r>
              <a:rPr lang="en-US" sz="3400" b="1" dirty="0"/>
              <a:t>Figure 3 and caption</a:t>
            </a:r>
          </a:p>
          <a:p>
            <a:pPr algn="ctr"/>
            <a:endParaRPr lang="en-US" sz="3400" b="1" dirty="0"/>
          </a:p>
          <a:p>
            <a:pPr algn="ctr"/>
            <a:endParaRPr lang="en-US" sz="3400" b="1" dirty="0"/>
          </a:p>
          <a:p>
            <a:pPr algn="ctr"/>
            <a:endParaRPr lang="en-US" sz="3400" b="1" dirty="0"/>
          </a:p>
          <a:p>
            <a:pPr algn="ctr"/>
            <a:endParaRPr lang="en-US" sz="3400" b="1" dirty="0"/>
          </a:p>
          <a:p>
            <a:pPr algn="ctr"/>
            <a:endParaRPr lang="en-US" sz="3400" b="1" dirty="0"/>
          </a:p>
          <a:p>
            <a:pPr algn="ctr"/>
            <a:endParaRPr lang="en-US" sz="3400" b="1" dirty="0"/>
          </a:p>
          <a:p>
            <a:pPr algn="ctr"/>
            <a:endParaRPr lang="en-US" sz="3400" b="1" dirty="0"/>
          </a:p>
          <a:p>
            <a:pPr algn="ctr"/>
            <a:r>
              <a:rPr lang="en-US" sz="3800" b="1" i="1" dirty="0"/>
              <a:t>Experimental / Materials and Methods</a:t>
            </a:r>
          </a:p>
          <a:p>
            <a:pPr algn="ctr"/>
            <a:endParaRPr lang="en-US" sz="3400" b="1" dirty="0"/>
          </a:p>
          <a:p>
            <a:pPr algn="just"/>
            <a:r>
              <a:rPr lang="en-US" sz="3400" dirty="0"/>
              <a:t>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a:t>
            </a:r>
          </a:p>
          <a:p>
            <a:pPr algn="ctr"/>
            <a:endParaRPr lang="en-US" sz="3400" b="1" dirty="0"/>
          </a:p>
          <a:p>
            <a:pPr algn="ctr"/>
            <a:endParaRPr lang="en-US" sz="3400" b="1" dirty="0"/>
          </a:p>
          <a:p>
            <a:pPr algn="ctr"/>
            <a:endParaRPr lang="en-US" sz="3400" b="1" dirty="0"/>
          </a:p>
          <a:p>
            <a:pPr algn="ctr"/>
            <a:endParaRPr lang="en-US" sz="3400" b="1" dirty="0"/>
          </a:p>
          <a:p>
            <a:pPr algn="ctr"/>
            <a:endParaRPr lang="en-US" sz="3400" b="1" dirty="0"/>
          </a:p>
          <a:p>
            <a:pPr algn="ctr"/>
            <a:endParaRPr lang="en-US" sz="3400" b="1" dirty="0"/>
          </a:p>
          <a:p>
            <a:pPr algn="ctr"/>
            <a:r>
              <a:rPr lang="en-US" sz="3400" b="1" dirty="0"/>
              <a:t>Figure 4 and caption</a:t>
            </a:r>
          </a:p>
          <a:p>
            <a:pPr algn="ctr"/>
            <a:endParaRPr lang="en-US" sz="3400" b="1" dirty="0"/>
          </a:p>
          <a:p>
            <a:pPr algn="ctr"/>
            <a:endParaRPr lang="en-US" sz="3400" b="1" dirty="0"/>
          </a:p>
          <a:p>
            <a:pPr algn="ctr"/>
            <a:endParaRPr lang="en-US" sz="3400" b="1" dirty="0"/>
          </a:p>
          <a:p>
            <a:pPr algn="ctr"/>
            <a:endParaRPr lang="en-US" sz="3400" b="1" dirty="0"/>
          </a:p>
          <a:p>
            <a:pPr algn="just"/>
            <a:r>
              <a:rPr lang="en-US" sz="3400" dirty="0"/>
              <a:t>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 experimental materials methods</a:t>
            </a:r>
          </a:p>
          <a:p>
            <a:endParaRPr lang="en-US" sz="3400" dirty="0"/>
          </a:p>
          <a:p>
            <a:pPr algn="ctr"/>
            <a:r>
              <a:rPr lang="en-US" sz="3800" b="1" i="1" dirty="0"/>
              <a:t>Results and Discussion</a:t>
            </a:r>
          </a:p>
          <a:p>
            <a:endParaRPr lang="en-US" sz="3400" dirty="0"/>
          </a:p>
          <a:p>
            <a:pPr algn="just"/>
            <a:r>
              <a:rPr lang="en-US" sz="3400" dirty="0"/>
              <a:t>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and discussion results </a:t>
            </a:r>
          </a:p>
          <a:p>
            <a:pPr algn="just"/>
            <a:endParaRPr lang="en-US" sz="3400" dirty="0"/>
          </a:p>
          <a:p>
            <a:pPr algn="just"/>
            <a:endParaRPr lang="en-US" sz="3400" dirty="0"/>
          </a:p>
          <a:p>
            <a:pPr algn="just"/>
            <a:endParaRPr lang="en-US" sz="3400" dirty="0"/>
          </a:p>
          <a:p>
            <a:pPr algn="just"/>
            <a:endParaRPr lang="en-US" sz="3400" dirty="0"/>
          </a:p>
          <a:p>
            <a:pPr algn="just"/>
            <a:endParaRPr lang="en-US" sz="3400" dirty="0"/>
          </a:p>
          <a:p>
            <a:pPr algn="just"/>
            <a:endParaRPr lang="en-US" sz="3400" dirty="0"/>
          </a:p>
          <a:p>
            <a:pPr algn="just"/>
            <a:r>
              <a:rPr lang="en-US" sz="3400" b="1" dirty="0"/>
              <a:t>                                           Table 1 and caption</a:t>
            </a:r>
          </a:p>
          <a:p>
            <a:endParaRPr lang="en-US" sz="3400" dirty="0"/>
          </a:p>
          <a:p>
            <a:endParaRPr lang="en-US" sz="3400" dirty="0"/>
          </a:p>
          <a:p>
            <a:pPr algn="just"/>
            <a:endParaRPr lang="en-US" sz="3400" dirty="0"/>
          </a:p>
          <a:p>
            <a:pPr algn="just"/>
            <a:endParaRPr lang="en-US" sz="3400" dirty="0"/>
          </a:p>
          <a:p>
            <a:pPr algn="just"/>
            <a:endParaRPr lang="en-US" sz="3400" dirty="0"/>
          </a:p>
          <a:p>
            <a:pPr algn="just"/>
            <a:endParaRPr lang="en-US" sz="3400" dirty="0"/>
          </a:p>
          <a:p>
            <a:pPr algn="just"/>
            <a:endParaRPr lang="en-US" sz="3400" dirty="0"/>
          </a:p>
          <a:p>
            <a:pPr algn="just"/>
            <a:endParaRPr lang="en-US" sz="3400" dirty="0"/>
          </a:p>
          <a:p>
            <a:pPr algn="just"/>
            <a:endParaRPr lang="en-US" sz="3400" dirty="0"/>
          </a:p>
          <a:p>
            <a:pPr algn="just"/>
            <a:endParaRPr lang="en-US" sz="3400" dirty="0"/>
          </a:p>
          <a:p>
            <a:pPr algn="just"/>
            <a:endParaRPr lang="en-US" sz="3400" dirty="0"/>
          </a:p>
          <a:p>
            <a:endParaRPr lang="en-US" sz="3400" dirty="0"/>
          </a:p>
          <a:p>
            <a:pPr algn="just"/>
            <a:endParaRPr lang="en-US" sz="3400" dirty="0"/>
          </a:p>
          <a:p>
            <a:pPr algn="just"/>
            <a:r>
              <a:rPr lang="en-US" sz="3400" dirty="0"/>
              <a:t>   </a:t>
            </a:r>
            <a:r>
              <a:rPr lang="en-US" sz="3400" b="1" dirty="0"/>
              <a:t>      Figure 5 and caption                          Figure 6 and caption</a:t>
            </a:r>
          </a:p>
          <a:p>
            <a:endParaRPr lang="en-US" sz="3400" dirty="0"/>
          </a:p>
          <a:p>
            <a:endParaRPr lang="en-US" sz="3400" dirty="0"/>
          </a:p>
          <a:p>
            <a:endParaRPr lang="en-US" sz="3400" dirty="0"/>
          </a:p>
          <a:p>
            <a:endParaRPr lang="en-US" sz="3400" dirty="0"/>
          </a:p>
          <a:p>
            <a:pPr algn="just"/>
            <a:endParaRPr lang="en-US" sz="3400" dirty="0"/>
          </a:p>
          <a:p>
            <a:pPr algn="just"/>
            <a:r>
              <a:rPr lang="en-US" sz="3400" dirty="0"/>
              <a:t>and discussion results and discussion results and discussion results and discussion results and discussion results and discussion results and discussion results and discussion results and discussion</a:t>
            </a:r>
          </a:p>
          <a:p>
            <a:pPr algn="just"/>
            <a:r>
              <a:rPr lang="en-US" sz="3400" dirty="0"/>
              <a:t>Results and discussion results and discussion results and discussion results and discussion results and discussion results and discussion results and discussion results and discussion results and discussion results and discussion results and results and discussion results and discussion results and discussion results and discussion results and discussion results and discussion results and discussion results and discussion results and discussion results and discussion results and discussion </a:t>
            </a:r>
          </a:p>
          <a:p>
            <a:pPr algn="just"/>
            <a:endParaRPr lang="en-US" sz="3400" dirty="0"/>
          </a:p>
          <a:p>
            <a:pPr algn="just"/>
            <a:endParaRPr lang="en-US" sz="3400" dirty="0"/>
          </a:p>
          <a:p>
            <a:pPr algn="just"/>
            <a:endParaRPr lang="en-US" sz="3400" dirty="0"/>
          </a:p>
          <a:p>
            <a:pPr algn="just"/>
            <a:endParaRPr lang="en-US" sz="3400" dirty="0"/>
          </a:p>
          <a:p>
            <a:pPr algn="just"/>
            <a:endParaRPr lang="en-US" sz="3400" dirty="0"/>
          </a:p>
          <a:p>
            <a:pPr algn="just"/>
            <a:r>
              <a:rPr lang="en-US" sz="3400" dirty="0"/>
              <a:t>  </a:t>
            </a:r>
            <a:r>
              <a:rPr lang="en-US" sz="3400" b="1" dirty="0"/>
              <a:t>                                           Table 2 and caption</a:t>
            </a:r>
          </a:p>
          <a:p>
            <a:pPr algn="just"/>
            <a:endParaRPr lang="en-US" sz="3400" dirty="0"/>
          </a:p>
          <a:p>
            <a:pPr algn="just"/>
            <a:endParaRPr lang="en-US" sz="3400" dirty="0"/>
          </a:p>
          <a:p>
            <a:pPr algn="just"/>
            <a:endParaRPr lang="en-US" sz="3400" dirty="0"/>
          </a:p>
          <a:p>
            <a:pPr algn="just"/>
            <a:endParaRPr lang="en-US" sz="3400" dirty="0"/>
          </a:p>
          <a:p>
            <a:pPr algn="just"/>
            <a:endParaRPr lang="en-US" sz="3400" dirty="0"/>
          </a:p>
          <a:p>
            <a:pPr algn="just"/>
            <a:endParaRPr lang="en-US" sz="3400" dirty="0"/>
          </a:p>
          <a:p>
            <a:pPr algn="just"/>
            <a:endParaRPr lang="en-US" sz="3400" dirty="0"/>
          </a:p>
          <a:p>
            <a:pPr algn="ctr"/>
            <a:r>
              <a:rPr lang="en-US" sz="3800" b="1" i="1" dirty="0"/>
              <a:t>Conclusions</a:t>
            </a:r>
          </a:p>
          <a:p>
            <a:pPr algn="just"/>
            <a:endParaRPr lang="en-US" sz="3400" dirty="0"/>
          </a:p>
          <a:p>
            <a:pPr algn="just"/>
            <a:r>
              <a:rPr lang="en-US" sz="3400" dirty="0"/>
              <a:t>Conclusions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r>
              <a:rPr lang="en-US" sz="3400" dirty="0"/>
              <a:t> </a:t>
            </a:r>
            <a:r>
              <a:rPr lang="en-US" sz="3400" dirty="0" err="1"/>
              <a:t>conclusions</a:t>
            </a:r>
            <a:endParaRPr lang="en-US" sz="3400" dirty="0"/>
          </a:p>
          <a:p>
            <a:pPr algn="just"/>
            <a:endParaRPr lang="en-US" sz="3400" dirty="0"/>
          </a:p>
          <a:p>
            <a:pPr algn="just"/>
            <a:r>
              <a:rPr lang="en-US" sz="3800" b="1" i="1" dirty="0"/>
              <a:t> </a:t>
            </a:r>
            <a:r>
              <a:rPr lang="en-US" sz="3400" b="1" i="1" dirty="0"/>
              <a:t>Acknowledgments - </a:t>
            </a:r>
            <a:r>
              <a:rPr lang="en-US" sz="3400" dirty="0"/>
              <a:t>We thank the National Science Foundation Research Experiences for Undergraduates (NSF-REU) Sites program. This material is based upon work supported by the National Science Foundation under Grant No. CHE-2150301. [Add additional acknowledgments as desired.]</a:t>
            </a:r>
          </a:p>
          <a:p>
            <a:pPr algn="just"/>
            <a:endParaRPr lang="en-US" sz="3400" dirty="0"/>
          </a:p>
          <a:p>
            <a:pPr algn="ctr"/>
            <a:r>
              <a:rPr lang="en-US" sz="3800" b="1" i="1" dirty="0"/>
              <a:t>References</a:t>
            </a:r>
          </a:p>
          <a:p>
            <a:pPr algn="just"/>
            <a:endParaRPr lang="en-US" sz="3400" dirty="0"/>
          </a:p>
          <a:p>
            <a:pPr marL="514350" indent="-514350" algn="just">
              <a:buAutoNum type="arabicPeriod"/>
            </a:pPr>
            <a:r>
              <a:rPr lang="en-US" sz="3400" dirty="0"/>
              <a:t>References </a:t>
            </a:r>
            <a:r>
              <a:rPr lang="en-US" sz="3400" dirty="0" err="1"/>
              <a:t>references</a:t>
            </a:r>
            <a:r>
              <a:rPr lang="en-US" sz="3400" dirty="0"/>
              <a:t> </a:t>
            </a:r>
            <a:r>
              <a:rPr lang="en-US" sz="3400" dirty="0" err="1"/>
              <a:t>references</a:t>
            </a:r>
            <a:r>
              <a:rPr lang="en-US" sz="3400" dirty="0"/>
              <a:t> </a:t>
            </a:r>
            <a:r>
              <a:rPr lang="en-US" sz="3400" dirty="0" err="1"/>
              <a:t>references</a:t>
            </a:r>
            <a:r>
              <a:rPr lang="en-US" sz="3400" dirty="0"/>
              <a:t> </a:t>
            </a:r>
            <a:r>
              <a:rPr lang="en-US" sz="3400" dirty="0" err="1"/>
              <a:t>references</a:t>
            </a:r>
            <a:endParaRPr lang="en-US" sz="3400" dirty="0"/>
          </a:p>
          <a:p>
            <a:pPr marL="514350" indent="-514350" algn="just">
              <a:buAutoNum type="arabicPeriod"/>
            </a:pPr>
            <a:r>
              <a:rPr lang="en-US" sz="3400" dirty="0"/>
              <a:t> References references </a:t>
            </a:r>
            <a:r>
              <a:rPr lang="en-US" sz="3400" dirty="0" err="1"/>
              <a:t>references</a:t>
            </a:r>
            <a:r>
              <a:rPr lang="en-US" sz="3400" dirty="0"/>
              <a:t> </a:t>
            </a:r>
            <a:r>
              <a:rPr lang="en-US" sz="3400" dirty="0" err="1"/>
              <a:t>references</a:t>
            </a:r>
            <a:r>
              <a:rPr lang="en-US" sz="3400" dirty="0"/>
              <a:t> </a:t>
            </a:r>
            <a:r>
              <a:rPr lang="en-US" sz="3400" dirty="0" err="1"/>
              <a:t>references</a:t>
            </a:r>
            <a:endParaRPr lang="en-US" sz="3400" dirty="0"/>
          </a:p>
          <a:p>
            <a:pPr marL="514350" indent="-514350" algn="just">
              <a:buAutoNum type="arabicPeriod"/>
            </a:pPr>
            <a:r>
              <a:rPr lang="en-US" sz="3400" dirty="0"/>
              <a:t> References references </a:t>
            </a:r>
            <a:r>
              <a:rPr lang="en-US" sz="3400" dirty="0" err="1"/>
              <a:t>references</a:t>
            </a:r>
            <a:r>
              <a:rPr lang="en-US" sz="3400" dirty="0"/>
              <a:t> </a:t>
            </a:r>
            <a:r>
              <a:rPr lang="en-US" sz="3400" dirty="0" err="1"/>
              <a:t>references</a:t>
            </a:r>
            <a:r>
              <a:rPr lang="en-US" sz="3400" dirty="0"/>
              <a:t> </a:t>
            </a:r>
            <a:r>
              <a:rPr lang="en-US" sz="3400" dirty="0" err="1"/>
              <a:t>references</a:t>
            </a:r>
            <a:endParaRPr lang="en-US" sz="3400" dirty="0"/>
          </a:p>
          <a:p>
            <a:pPr marL="514350" indent="-514350" algn="just">
              <a:buFontTx/>
              <a:buAutoNum type="arabicPeriod"/>
            </a:pPr>
            <a:r>
              <a:rPr lang="en-US" sz="3400" dirty="0"/>
              <a:t> References </a:t>
            </a:r>
            <a:r>
              <a:rPr lang="en-US" sz="3400" dirty="0" err="1"/>
              <a:t>references</a:t>
            </a:r>
            <a:r>
              <a:rPr lang="en-US" sz="3400" dirty="0"/>
              <a:t> </a:t>
            </a:r>
            <a:r>
              <a:rPr lang="en-US" sz="3400" dirty="0" err="1"/>
              <a:t>references</a:t>
            </a:r>
            <a:r>
              <a:rPr lang="en-US" sz="3400" dirty="0"/>
              <a:t> </a:t>
            </a:r>
            <a:r>
              <a:rPr lang="en-US" sz="3400" dirty="0" err="1"/>
              <a:t>references</a:t>
            </a:r>
            <a:r>
              <a:rPr lang="en-US" sz="3400" dirty="0"/>
              <a:t> </a:t>
            </a:r>
            <a:r>
              <a:rPr lang="en-US" sz="3400" dirty="0" err="1"/>
              <a:t>references</a:t>
            </a:r>
            <a:endParaRPr lang="en-US" sz="3400" dirty="0"/>
          </a:p>
          <a:p>
            <a:pPr algn="just"/>
            <a:r>
              <a:rPr lang="en-US" sz="3400" dirty="0"/>
              <a:t>[more?]</a:t>
            </a:r>
          </a:p>
          <a:p>
            <a:pPr algn="just"/>
            <a:br>
              <a:rPr lang="en-US" sz="3400" dirty="0"/>
            </a:br>
            <a:endParaRPr lang="en-US" sz="3400" dirty="0"/>
          </a:p>
        </p:txBody>
      </p:sp>
      <p:sp>
        <p:nvSpPr>
          <p:cNvPr id="5" name="TextBox 4"/>
          <p:cNvSpPr txBox="1"/>
          <p:nvPr/>
        </p:nvSpPr>
        <p:spPr>
          <a:xfrm>
            <a:off x="5943600" y="622437"/>
            <a:ext cx="26517600" cy="6859201"/>
          </a:xfrm>
          <a:prstGeom prst="rect">
            <a:avLst/>
          </a:prstGeom>
          <a:noFill/>
        </p:spPr>
        <p:txBody>
          <a:bodyPr wrap="square" lIns="87270" tIns="43632" rIns="87270" bIns="43632" rtlCol="0">
            <a:spAutoFit/>
          </a:bodyPr>
          <a:lstStyle/>
          <a:p>
            <a:pPr algn="ctr" defTabSz="4246633">
              <a:spcBef>
                <a:spcPct val="0"/>
              </a:spcBef>
              <a:defRPr/>
            </a:pPr>
            <a:r>
              <a:rPr lang="en-US" sz="11000" b="1" dirty="0">
                <a:solidFill>
                  <a:srgbClr val="782F40"/>
                </a:solidFill>
                <a:latin typeface="Arial" pitchFamily="34" charset="0"/>
                <a:cs typeface="Arial" pitchFamily="34" charset="0"/>
              </a:rPr>
              <a:t>Title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r>
              <a:rPr lang="en-US" sz="11000" b="1" dirty="0">
                <a:solidFill>
                  <a:srgbClr val="782F40"/>
                </a:solidFill>
                <a:latin typeface="Arial" pitchFamily="34" charset="0"/>
                <a:cs typeface="Arial" pitchFamily="34" charset="0"/>
              </a:rPr>
              <a:t> </a:t>
            </a:r>
            <a:r>
              <a:rPr lang="en-US" sz="11000" b="1" dirty="0" err="1">
                <a:solidFill>
                  <a:srgbClr val="782F40"/>
                </a:solidFill>
                <a:latin typeface="Arial" pitchFamily="34" charset="0"/>
                <a:cs typeface="Arial" pitchFamily="34" charset="0"/>
              </a:rPr>
              <a:t>Title</a:t>
            </a:r>
            <a:br>
              <a:rPr lang="en-US" sz="40662" b="1" dirty="0">
                <a:latin typeface="Arial" pitchFamily="34" charset="0"/>
                <a:cs typeface="Arial" pitchFamily="34" charset="0"/>
              </a:rPr>
            </a:br>
            <a:r>
              <a:rPr lang="en-US" sz="5500" b="1" u="sng" dirty="0">
                <a:latin typeface="Arial" pitchFamily="34" charset="0"/>
                <a:cs typeface="Arial" pitchFamily="34" charset="0"/>
              </a:rPr>
              <a:t>REU Student Name</a:t>
            </a:r>
            <a:r>
              <a:rPr lang="en-US" sz="5500" b="1" dirty="0">
                <a:latin typeface="Arial" pitchFamily="34" charset="0"/>
                <a:cs typeface="Arial" pitchFamily="34" charset="0"/>
              </a:rPr>
              <a:t>, In-Lab Mentor 1, In-Lab Mentor 2, and Professor Name* </a:t>
            </a:r>
            <a:br>
              <a:rPr lang="en-US" sz="5500" b="1" dirty="0">
                <a:latin typeface="Arial" pitchFamily="34" charset="0"/>
                <a:cs typeface="Arial" pitchFamily="34" charset="0"/>
              </a:rPr>
            </a:br>
            <a:r>
              <a:rPr lang="en-US" sz="5500" b="1" i="1" dirty="0">
                <a:latin typeface="Arial" pitchFamily="34" charset="0"/>
                <a:cs typeface="Arial" pitchFamily="34" charset="0"/>
              </a:rPr>
              <a:t>NSF-REU Site: Sunshine Institute for the Interaction of Light with Matter </a:t>
            </a:r>
          </a:p>
          <a:p>
            <a:pPr algn="ctr" defTabSz="4246633">
              <a:spcBef>
                <a:spcPct val="0"/>
              </a:spcBef>
              <a:defRPr/>
            </a:pPr>
            <a:r>
              <a:rPr lang="en-US" sz="5500" b="1" i="1" dirty="0">
                <a:latin typeface="Arial" pitchFamily="34" charset="0"/>
                <a:cs typeface="Arial" pitchFamily="34" charset="0"/>
              </a:rPr>
              <a:t>Department of Chemistry and Biochemistry, Florida State University</a:t>
            </a:r>
          </a:p>
          <a:p>
            <a:pPr algn="ctr" defTabSz="4246633">
              <a:spcBef>
                <a:spcPct val="0"/>
              </a:spcBef>
              <a:defRPr/>
            </a:pPr>
            <a:r>
              <a:rPr lang="en-US" sz="5500" b="1" i="1" dirty="0">
                <a:latin typeface="Arial" pitchFamily="34" charset="0"/>
                <a:cs typeface="Arial" pitchFamily="34" charset="0"/>
              </a:rPr>
              <a:t>Tallahassee, Florida, 32306-4390</a:t>
            </a:r>
            <a:endParaRPr lang="de-DE" sz="5500" b="1" dirty="0">
              <a:latin typeface="Arial" pitchFamily="34" charset="0"/>
              <a:cs typeface="Arial" pitchFamily="34" charset="0"/>
            </a:endParaRPr>
          </a:p>
        </p:txBody>
      </p:sp>
      <p:sp>
        <p:nvSpPr>
          <p:cNvPr id="4" name="TextBox 3"/>
          <p:cNvSpPr txBox="1"/>
          <p:nvPr/>
        </p:nvSpPr>
        <p:spPr>
          <a:xfrm>
            <a:off x="29726087" y="26412126"/>
            <a:ext cx="184731" cy="547714"/>
          </a:xfrm>
          <a:prstGeom prst="rect">
            <a:avLst/>
          </a:prstGeom>
          <a:noFill/>
        </p:spPr>
        <p:txBody>
          <a:bodyPr wrap="none" rtlCol="0">
            <a:spAutoFit/>
          </a:bodyPr>
          <a:lstStyle/>
          <a:p>
            <a:endParaRPr lang="en-US" sz="2959" dirty="0"/>
          </a:p>
        </p:txBody>
      </p:sp>
      <p:sp>
        <p:nvSpPr>
          <p:cNvPr id="6" name="Rectangle 5"/>
          <p:cNvSpPr/>
          <p:nvPr/>
        </p:nvSpPr>
        <p:spPr>
          <a:xfrm>
            <a:off x="990600" y="18135600"/>
            <a:ext cx="54864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904776" y="18135600"/>
            <a:ext cx="5668224"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90600" y="31851600"/>
            <a:ext cx="115824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487400" y="13716000"/>
            <a:ext cx="115824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3487400" y="31089600"/>
            <a:ext cx="11582400" cy="617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5984200" y="7391400"/>
            <a:ext cx="54864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1898376" y="7391400"/>
            <a:ext cx="5668224"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5831800" y="19507200"/>
            <a:ext cx="11582400" cy="617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ne 4"/>
          <p:cNvSpPr>
            <a:spLocks noChangeShapeType="1"/>
          </p:cNvSpPr>
          <p:nvPr/>
        </p:nvSpPr>
        <p:spPr bwMode="auto">
          <a:xfrm flipV="1">
            <a:off x="1143000" y="8001000"/>
            <a:ext cx="11430000" cy="1"/>
          </a:xfrm>
          <a:prstGeom prst="line">
            <a:avLst/>
          </a:prstGeom>
          <a:noFill/>
          <a:ln w="38100">
            <a:solidFill>
              <a:srgbClr val="782F40"/>
            </a:solidFill>
            <a:round/>
            <a:headEnd/>
            <a:tailEnd/>
          </a:ln>
        </p:spPr>
        <p:txBody>
          <a:bodyPr/>
          <a:lstStyle/>
          <a:p>
            <a:endParaRPr lang="en-US"/>
          </a:p>
        </p:txBody>
      </p:sp>
      <p:sp>
        <p:nvSpPr>
          <p:cNvPr id="39" name="Line 5"/>
          <p:cNvSpPr>
            <a:spLocks noChangeShapeType="1"/>
          </p:cNvSpPr>
          <p:nvPr/>
        </p:nvSpPr>
        <p:spPr bwMode="auto">
          <a:xfrm>
            <a:off x="1143000" y="8077200"/>
            <a:ext cx="11430000" cy="0"/>
          </a:xfrm>
          <a:prstGeom prst="line">
            <a:avLst/>
          </a:prstGeom>
          <a:noFill/>
          <a:ln w="38100">
            <a:solidFill>
              <a:srgbClr val="CEB808"/>
            </a:solidFill>
            <a:round/>
            <a:headEnd/>
            <a:tailEnd/>
          </a:ln>
        </p:spPr>
        <p:txBody>
          <a:bodyPr/>
          <a:lstStyle/>
          <a:p>
            <a:endParaRPr lang="en-US"/>
          </a:p>
        </p:txBody>
      </p:sp>
      <p:sp>
        <p:nvSpPr>
          <p:cNvPr id="40" name="Line 4"/>
          <p:cNvSpPr>
            <a:spLocks noChangeShapeType="1"/>
          </p:cNvSpPr>
          <p:nvPr/>
        </p:nvSpPr>
        <p:spPr bwMode="auto">
          <a:xfrm flipV="1">
            <a:off x="1143000" y="24688800"/>
            <a:ext cx="11430000" cy="1"/>
          </a:xfrm>
          <a:prstGeom prst="line">
            <a:avLst/>
          </a:prstGeom>
          <a:noFill/>
          <a:ln w="38100">
            <a:solidFill>
              <a:srgbClr val="782F40"/>
            </a:solidFill>
            <a:round/>
            <a:headEnd/>
            <a:tailEnd/>
          </a:ln>
        </p:spPr>
        <p:txBody>
          <a:bodyPr/>
          <a:lstStyle/>
          <a:p>
            <a:endParaRPr lang="en-US"/>
          </a:p>
        </p:txBody>
      </p:sp>
      <p:sp>
        <p:nvSpPr>
          <p:cNvPr id="41" name="Line 5"/>
          <p:cNvSpPr>
            <a:spLocks noChangeShapeType="1"/>
          </p:cNvSpPr>
          <p:nvPr/>
        </p:nvSpPr>
        <p:spPr bwMode="auto">
          <a:xfrm>
            <a:off x="1143000" y="24765000"/>
            <a:ext cx="11430000" cy="0"/>
          </a:xfrm>
          <a:prstGeom prst="line">
            <a:avLst/>
          </a:prstGeom>
          <a:noFill/>
          <a:ln w="38100">
            <a:solidFill>
              <a:srgbClr val="CEB808"/>
            </a:solidFill>
            <a:round/>
            <a:headEnd/>
            <a:tailEnd/>
          </a:ln>
        </p:spPr>
        <p:txBody>
          <a:bodyPr/>
          <a:lstStyle/>
          <a:p>
            <a:endParaRPr lang="en-US"/>
          </a:p>
        </p:txBody>
      </p:sp>
      <p:sp>
        <p:nvSpPr>
          <p:cNvPr id="42" name="Line 4"/>
          <p:cNvSpPr>
            <a:spLocks noChangeShapeType="1"/>
          </p:cNvSpPr>
          <p:nvPr/>
        </p:nvSpPr>
        <p:spPr bwMode="auto">
          <a:xfrm flipV="1">
            <a:off x="13563600" y="23622000"/>
            <a:ext cx="11430000" cy="1"/>
          </a:xfrm>
          <a:prstGeom prst="line">
            <a:avLst/>
          </a:prstGeom>
          <a:noFill/>
          <a:ln w="38100">
            <a:solidFill>
              <a:srgbClr val="782F40"/>
            </a:solidFill>
            <a:round/>
            <a:headEnd/>
            <a:tailEnd/>
          </a:ln>
        </p:spPr>
        <p:txBody>
          <a:bodyPr/>
          <a:lstStyle/>
          <a:p>
            <a:endParaRPr lang="en-US"/>
          </a:p>
        </p:txBody>
      </p:sp>
      <p:sp>
        <p:nvSpPr>
          <p:cNvPr id="43" name="Line 5"/>
          <p:cNvSpPr>
            <a:spLocks noChangeShapeType="1"/>
          </p:cNvSpPr>
          <p:nvPr/>
        </p:nvSpPr>
        <p:spPr bwMode="auto">
          <a:xfrm>
            <a:off x="13563600" y="23698200"/>
            <a:ext cx="11430000" cy="0"/>
          </a:xfrm>
          <a:prstGeom prst="line">
            <a:avLst/>
          </a:prstGeom>
          <a:noFill/>
          <a:ln w="38100">
            <a:solidFill>
              <a:srgbClr val="CEB808"/>
            </a:solidFill>
            <a:round/>
            <a:headEnd/>
            <a:tailEnd/>
          </a:ln>
        </p:spPr>
        <p:txBody>
          <a:bodyPr/>
          <a:lstStyle/>
          <a:p>
            <a:endParaRPr lang="en-US"/>
          </a:p>
        </p:txBody>
      </p:sp>
      <p:sp>
        <p:nvSpPr>
          <p:cNvPr id="44" name="Line 4"/>
          <p:cNvSpPr>
            <a:spLocks noChangeShapeType="1"/>
          </p:cNvSpPr>
          <p:nvPr/>
        </p:nvSpPr>
        <p:spPr bwMode="auto">
          <a:xfrm flipV="1">
            <a:off x="13563600" y="8077200"/>
            <a:ext cx="11430000" cy="1"/>
          </a:xfrm>
          <a:prstGeom prst="line">
            <a:avLst/>
          </a:prstGeom>
          <a:noFill/>
          <a:ln w="38100">
            <a:solidFill>
              <a:srgbClr val="782F40"/>
            </a:solidFill>
            <a:round/>
            <a:headEnd/>
            <a:tailEnd/>
          </a:ln>
        </p:spPr>
        <p:txBody>
          <a:bodyPr/>
          <a:lstStyle/>
          <a:p>
            <a:endParaRPr lang="en-US"/>
          </a:p>
        </p:txBody>
      </p:sp>
      <p:sp>
        <p:nvSpPr>
          <p:cNvPr id="45" name="Line 5"/>
          <p:cNvSpPr>
            <a:spLocks noChangeShapeType="1"/>
          </p:cNvSpPr>
          <p:nvPr/>
        </p:nvSpPr>
        <p:spPr bwMode="auto">
          <a:xfrm>
            <a:off x="13563600" y="8153400"/>
            <a:ext cx="11430000" cy="0"/>
          </a:xfrm>
          <a:prstGeom prst="line">
            <a:avLst/>
          </a:prstGeom>
          <a:noFill/>
          <a:ln w="38100">
            <a:solidFill>
              <a:srgbClr val="CEB808"/>
            </a:solidFill>
            <a:round/>
            <a:headEnd/>
            <a:tailEnd/>
          </a:ln>
        </p:spPr>
        <p:txBody>
          <a:bodyPr/>
          <a:lstStyle/>
          <a:p>
            <a:endParaRPr lang="en-US"/>
          </a:p>
        </p:txBody>
      </p:sp>
      <p:sp>
        <p:nvSpPr>
          <p:cNvPr id="46" name="Line 4"/>
          <p:cNvSpPr>
            <a:spLocks noChangeShapeType="1"/>
          </p:cNvSpPr>
          <p:nvPr/>
        </p:nvSpPr>
        <p:spPr bwMode="auto">
          <a:xfrm flipV="1">
            <a:off x="25984200" y="26670000"/>
            <a:ext cx="11430000" cy="1"/>
          </a:xfrm>
          <a:prstGeom prst="line">
            <a:avLst/>
          </a:prstGeom>
          <a:noFill/>
          <a:ln w="38100">
            <a:solidFill>
              <a:srgbClr val="782F40"/>
            </a:solidFill>
            <a:round/>
            <a:headEnd/>
            <a:tailEnd/>
          </a:ln>
        </p:spPr>
        <p:txBody>
          <a:bodyPr/>
          <a:lstStyle/>
          <a:p>
            <a:endParaRPr lang="en-US"/>
          </a:p>
        </p:txBody>
      </p:sp>
      <p:sp>
        <p:nvSpPr>
          <p:cNvPr id="47" name="Line 5"/>
          <p:cNvSpPr>
            <a:spLocks noChangeShapeType="1"/>
          </p:cNvSpPr>
          <p:nvPr/>
        </p:nvSpPr>
        <p:spPr bwMode="auto">
          <a:xfrm>
            <a:off x="25984200" y="26746200"/>
            <a:ext cx="11430000" cy="0"/>
          </a:xfrm>
          <a:prstGeom prst="line">
            <a:avLst/>
          </a:prstGeom>
          <a:noFill/>
          <a:ln w="38100">
            <a:solidFill>
              <a:srgbClr val="CEB808"/>
            </a:solidFill>
            <a:round/>
            <a:headEnd/>
            <a:tailEnd/>
          </a:ln>
        </p:spPr>
        <p:txBody>
          <a:bodyPr/>
          <a:lstStyle/>
          <a:p>
            <a:endParaRPr lang="en-US"/>
          </a:p>
        </p:txBody>
      </p:sp>
      <p:sp>
        <p:nvSpPr>
          <p:cNvPr id="48" name="Line 4"/>
          <p:cNvSpPr>
            <a:spLocks noChangeShapeType="1"/>
          </p:cNvSpPr>
          <p:nvPr/>
        </p:nvSpPr>
        <p:spPr bwMode="auto">
          <a:xfrm flipV="1">
            <a:off x="25984200" y="34594800"/>
            <a:ext cx="11430000" cy="1"/>
          </a:xfrm>
          <a:prstGeom prst="line">
            <a:avLst/>
          </a:prstGeom>
          <a:noFill/>
          <a:ln w="38100">
            <a:solidFill>
              <a:srgbClr val="782F40"/>
            </a:solidFill>
            <a:round/>
            <a:headEnd/>
            <a:tailEnd/>
          </a:ln>
        </p:spPr>
        <p:txBody>
          <a:bodyPr/>
          <a:lstStyle/>
          <a:p>
            <a:endParaRPr lang="en-US"/>
          </a:p>
        </p:txBody>
      </p:sp>
      <p:sp>
        <p:nvSpPr>
          <p:cNvPr id="49" name="Line 5"/>
          <p:cNvSpPr>
            <a:spLocks noChangeShapeType="1"/>
          </p:cNvSpPr>
          <p:nvPr/>
        </p:nvSpPr>
        <p:spPr bwMode="auto">
          <a:xfrm>
            <a:off x="25984200" y="34671000"/>
            <a:ext cx="11430000" cy="0"/>
          </a:xfrm>
          <a:prstGeom prst="line">
            <a:avLst/>
          </a:prstGeom>
          <a:noFill/>
          <a:ln w="38100">
            <a:solidFill>
              <a:srgbClr val="CEB808"/>
            </a:solidFill>
            <a:round/>
            <a:headEnd/>
            <a:tailEnd/>
          </a:ln>
        </p:spPr>
        <p:txBody>
          <a:bodyPr/>
          <a:lstStyle/>
          <a:p>
            <a:endParaRPr lang="en-US"/>
          </a:p>
        </p:txBody>
      </p:sp>
      <p:pic>
        <p:nvPicPr>
          <p:cNvPr id="9" name="Picture 8">
            <a:extLst>
              <a:ext uri="{FF2B5EF4-FFF2-40B4-BE49-F238E27FC236}">
                <a16:creationId xmlns:a16="http://schemas.microsoft.com/office/drawing/2014/main" id="{BD330331-C30B-4040-BAF3-DD533748C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9666" y="777240"/>
            <a:ext cx="5821734" cy="5852160"/>
          </a:xfrm>
          <a:prstGeom prst="rect">
            <a:avLst/>
          </a:prstGeom>
        </p:spPr>
      </p:pic>
      <p:pic>
        <p:nvPicPr>
          <p:cNvPr id="28" name="Picture 27">
            <a:extLst>
              <a:ext uri="{FF2B5EF4-FFF2-40B4-BE49-F238E27FC236}">
                <a16:creationId xmlns:a16="http://schemas.microsoft.com/office/drawing/2014/main" id="{E98776AF-6850-44E4-AF4F-2D53943C2C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41" t="22001" r="11741" b="22000"/>
          <a:stretch/>
        </p:blipFill>
        <p:spPr>
          <a:xfrm>
            <a:off x="457200" y="2482199"/>
            <a:ext cx="5821735" cy="25470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2593</TotalTime>
  <Words>657</Words>
  <Application>Microsoft Office PowerPoint</Application>
  <PresentationFormat>Custom</PresentationFormat>
  <Paragraphs>109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University Libraries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Edwin Hilinski</cp:lastModifiedBy>
  <cp:revision>106</cp:revision>
  <dcterms:created xsi:type="dcterms:W3CDTF">2011-03-14T10:34:45Z</dcterms:created>
  <dcterms:modified xsi:type="dcterms:W3CDTF">2024-07-18T19:16:30Z</dcterms:modified>
</cp:coreProperties>
</file>